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374" r:id="rId2"/>
    <p:sldId id="359" r:id="rId3"/>
    <p:sldId id="375" r:id="rId4"/>
    <p:sldId id="394" r:id="rId5"/>
    <p:sldId id="400" r:id="rId6"/>
    <p:sldId id="391" r:id="rId7"/>
    <p:sldId id="393" r:id="rId8"/>
    <p:sldId id="377" r:id="rId9"/>
    <p:sldId id="395" r:id="rId10"/>
    <p:sldId id="396" r:id="rId11"/>
    <p:sldId id="397" r:id="rId12"/>
    <p:sldId id="392" r:id="rId13"/>
    <p:sldId id="3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321"/>
    <a:srgbClr val="D92B8A"/>
    <a:srgbClr val="E24912"/>
    <a:srgbClr val="00A3D9"/>
    <a:srgbClr val="36424A"/>
    <a:srgbClr val="719500"/>
    <a:srgbClr val="EEB211"/>
    <a:srgbClr val="5D245D"/>
    <a:srgbClr val="9E1B32"/>
    <a:srgbClr val="0067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126"/>
    <p:restoredTop sz="96327"/>
  </p:normalViewPr>
  <p:slideViewPr>
    <p:cSldViewPr snapToGrid="0">
      <p:cViewPr varScale="1">
        <p:scale>
          <a:sx n="63" d="100"/>
          <a:sy n="63" d="100"/>
        </p:scale>
        <p:origin x="116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6CDBE-B459-5245-A215-BA85CE50BFAE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6744E-A4BA-D34C-8F79-7BAF9A687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80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AF8EF-8923-D5F7-954C-6D80731AB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360" y="6356350"/>
            <a:ext cx="4114800" cy="365125"/>
          </a:xfrm>
          <a:prstGeom prst="rect">
            <a:avLst/>
          </a:prstGeom>
        </p:spPr>
        <p:txBody>
          <a:bodyPr lIns="0"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9D73B-7A23-C3BB-7CDF-A9E6D8031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1440" y="6356350"/>
            <a:ext cx="2743200" cy="365125"/>
          </a:xfrm>
          <a:prstGeom prst="rect">
            <a:avLst/>
          </a:prstGeom>
        </p:spPr>
        <p:txBody>
          <a:bodyPr rIns="0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544F820D-7B4B-0749-BFC4-13C8D6677F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554179-82B9-F3F4-9AFB-43C596D7871D}"/>
              </a:ext>
            </a:extLst>
          </p:cNvPr>
          <p:cNvSpPr/>
          <p:nvPr userDrawn="1"/>
        </p:nvSpPr>
        <p:spPr>
          <a:xfrm>
            <a:off x="1" y="-15820"/>
            <a:ext cx="12191999" cy="6858000"/>
          </a:xfrm>
          <a:prstGeom prst="rect">
            <a:avLst/>
          </a:prstGeom>
          <a:solidFill>
            <a:srgbClr val="0035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endParaRPr lang="en-US" sz="4000" dirty="0">
              <a:latin typeface="DIN Condensed Bold"/>
              <a:cs typeface="DIN Condensed Bold"/>
            </a:endParaRPr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7A9873C9-6989-CB49-25DB-242603D35C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62532" y="112876"/>
            <a:ext cx="2481738" cy="49672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CAA0A4B-B24C-8703-2D83-12F7214E0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587567"/>
            <a:ext cx="11376025" cy="2129834"/>
          </a:xfrm>
          <a:prstGeom prst="rect">
            <a:avLst/>
          </a:prstGeom>
        </p:spPr>
        <p:txBody>
          <a:bodyPr lIns="0" anchor="ctr"/>
          <a:lstStyle>
            <a:lvl1pPr marL="0" indent="0" algn="l">
              <a:lnSpc>
                <a:spcPts val="3500"/>
              </a:lnSpc>
              <a:spcBef>
                <a:spcPts val="0"/>
              </a:spcBef>
              <a:buFontTx/>
              <a:buNone/>
              <a:defRPr sz="35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FontTx/>
              <a:buNone/>
              <a:defRPr sz="2200" b="0">
                <a:latin typeface="DIN Condensed Bold"/>
              </a:defRPr>
            </a:lvl2pPr>
            <a:lvl3pPr marL="914400" indent="0" algn="ctr">
              <a:buFontTx/>
              <a:buNone/>
              <a:defRPr sz="2200" b="0">
                <a:latin typeface="DIN Condensed Bold"/>
              </a:defRPr>
            </a:lvl3pPr>
            <a:lvl4pPr marL="1371600" indent="0" algn="ctr">
              <a:buFontTx/>
              <a:buNone/>
              <a:defRPr sz="2200" b="0">
                <a:latin typeface="DIN Condensed Bold"/>
              </a:defRPr>
            </a:lvl4pPr>
            <a:lvl5pPr marL="1828800" indent="0" algn="ctr">
              <a:buFontTx/>
              <a:buNone/>
              <a:defRPr sz="2200" b="0">
                <a:latin typeface="DIN Condensed Bold"/>
              </a:defRPr>
            </a:lvl5pPr>
            <a:lvl6pPr marL="2286000" indent="0">
              <a:buNone/>
              <a:defRPr/>
            </a:lvl6pPr>
          </a:lstStyle>
          <a:p>
            <a:pPr lvl="0"/>
            <a:endParaRPr lang="en-GB" dirty="0"/>
          </a:p>
          <a:p>
            <a:pPr lvl="0"/>
            <a:r>
              <a:rPr lang="en-GB" dirty="0"/>
              <a:t>Click to edit Master text styles</a:t>
            </a: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to edit Master text styles</a:t>
            </a: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EF1E410-990E-9F6E-D306-6C9EAADA450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07988" y="3853226"/>
            <a:ext cx="11376024" cy="171761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spcBef>
                <a:spcPts val="0"/>
              </a:spcBef>
              <a:buFontTx/>
              <a:buNone/>
              <a:defRPr lang="en-GB" sz="2500" b="1" i="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>
              <a:buFontTx/>
              <a:buNone/>
              <a:defRPr sz="2200" b="0">
                <a:latin typeface="DIN Condensed Bold"/>
              </a:defRPr>
            </a:lvl2pPr>
            <a:lvl3pPr marL="914400" indent="0" algn="ctr">
              <a:buFontTx/>
              <a:buNone/>
              <a:defRPr sz="2200" b="0">
                <a:latin typeface="DIN Condensed Bold"/>
              </a:defRPr>
            </a:lvl3pPr>
            <a:lvl4pPr marL="1371600" indent="0" algn="ctr">
              <a:buFontTx/>
              <a:buNone/>
              <a:defRPr sz="2200" b="0">
                <a:latin typeface="DIN Condensed Bold"/>
              </a:defRPr>
            </a:lvl4pPr>
            <a:lvl5pPr marL="1828800" indent="0" algn="ctr">
              <a:buFontTx/>
              <a:buNone/>
              <a:defRPr sz="2200" b="0">
                <a:latin typeface="DIN Condensed Bold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lang="en-GB" dirty="0"/>
              <a:t>Click to edit Master text styles</a:t>
            </a:r>
          </a:p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to edit Master text styles</a:t>
            </a:r>
          </a:p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6198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625268F-A647-A753-1DDD-9BAB7FD476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7988" y="6356350"/>
            <a:ext cx="4174172" cy="365125"/>
          </a:xfrm>
          <a:prstGeom prst="rect">
            <a:avLst/>
          </a:prstGeom>
        </p:spPr>
        <p:txBody>
          <a:bodyPr lIns="0"/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385E44F-231C-261B-206D-460112CAE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1440" y="6356350"/>
            <a:ext cx="2792410" cy="365125"/>
          </a:xfrm>
          <a:prstGeom prst="rect">
            <a:avLst/>
          </a:prstGeom>
        </p:spPr>
        <p:txBody>
          <a:bodyPr rIns="0"/>
          <a:lstStyle>
            <a:lvl1pPr algn="r">
              <a:defRPr sz="1000">
                <a:solidFill>
                  <a:schemeClr val="accent3"/>
                </a:solidFill>
              </a:defRPr>
            </a:lvl1pPr>
          </a:lstStyle>
          <a:p>
            <a:fld id="{544F820D-7B4B-0749-BFC4-13C8D6677F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EB69FAA-9C4D-81D5-E32C-DDB86F022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592264"/>
            <a:ext cx="5548414" cy="4718366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/>
              <a:buChar char="•"/>
              <a:defRPr sz="22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800100" indent="-342900">
              <a:buFont typeface="Arial"/>
              <a:buChar char="•"/>
              <a:defRPr sz="2200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257300" indent="-342900">
              <a:buFont typeface="Arial"/>
              <a:buChar char="•"/>
              <a:defRPr sz="2200" b="0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714500" indent="-342900">
              <a:buFont typeface="Arial"/>
              <a:buChar char="•"/>
              <a:defRPr sz="2200" b="0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171700" indent="-342900">
              <a:buFont typeface="Arial"/>
              <a:buChar char="•"/>
              <a:defRPr sz="2200" b="0" i="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8B9A200-D341-696A-D34A-B76D4F90B3A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25436" y="1592263"/>
            <a:ext cx="5548414" cy="4718366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/>
              <a:buChar char="•"/>
              <a:defRPr sz="22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800100" indent="-342900">
              <a:buFont typeface="Arial"/>
              <a:buChar char="•"/>
              <a:defRPr sz="2200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257300" indent="-342900">
              <a:buFont typeface="Arial"/>
              <a:buChar char="•"/>
              <a:defRPr sz="2200" b="0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714500" indent="-342900">
              <a:buFont typeface="Arial"/>
              <a:buChar char="•"/>
              <a:defRPr sz="2200" b="0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171700" indent="-342900">
              <a:buFont typeface="Arial"/>
              <a:buChar char="•"/>
              <a:defRPr sz="2200" b="0" i="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B4311DDF-5C33-F0F2-49ED-93ACD160A9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8" y="441325"/>
            <a:ext cx="8610600" cy="7572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0"/>
              </a:spcBef>
              <a:buFontTx/>
              <a:buNone/>
              <a:defRPr lang="en-GB" sz="3000" b="1" i="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0" indent="0" algn="l" defTabSz="914400" rtl="0" eaLnBrk="1" latinLnBrk="0" hangingPunct="1">
              <a:lnSpc>
                <a:spcPts val="4000"/>
              </a:lnSpc>
              <a:spcBef>
                <a:spcPts val="0"/>
              </a:spcBef>
              <a:buFontTx/>
              <a:buNone/>
              <a:defRPr lang="en-GB" sz="3200" b="1" i="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>
              <a:buNone/>
              <a:defRPr/>
            </a:lvl3pPr>
          </a:lstStyle>
          <a:p>
            <a:pPr marL="0" lvl="0" indent="0" algn="l" defTabSz="914400" rtl="0" eaLnBrk="1" latinLnBrk="0" hangingPunct="1">
              <a:lnSpc>
                <a:spcPts val="3100"/>
              </a:lnSpc>
              <a:spcBef>
                <a:spcPct val="0"/>
              </a:spcBef>
              <a:buFontTx/>
              <a:buNone/>
            </a:pPr>
            <a:r>
              <a:rPr lang="en-GB" dirty="0"/>
              <a:t>Click to edit Master text styles</a:t>
            </a:r>
          </a:p>
          <a:p>
            <a:pPr lvl="2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999C14-933B-22BA-0D39-8D48DEAE76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31" b="2131"/>
          <a:stretch/>
        </p:blipFill>
        <p:spPr>
          <a:xfrm>
            <a:off x="9562532" y="112876"/>
            <a:ext cx="2481738" cy="76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348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DBA80217-4A2E-FD7E-DCB5-7AF3D8DEB76D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6225435" y="1592263"/>
            <a:ext cx="5558578" cy="47183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625268F-A647-A753-1DDD-9BAB7FD476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7988" y="6356350"/>
            <a:ext cx="4174172" cy="365125"/>
          </a:xfrm>
          <a:prstGeom prst="rect">
            <a:avLst/>
          </a:prstGeom>
        </p:spPr>
        <p:txBody>
          <a:bodyPr lIns="0"/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385E44F-231C-261B-206D-460112CAE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1440" y="6356350"/>
            <a:ext cx="2802572" cy="365125"/>
          </a:xfrm>
          <a:prstGeom prst="rect">
            <a:avLst/>
          </a:prstGeom>
        </p:spPr>
        <p:txBody>
          <a:bodyPr rIns="0"/>
          <a:lstStyle>
            <a:lvl1pPr algn="r">
              <a:defRPr sz="1000">
                <a:solidFill>
                  <a:schemeClr val="accent3"/>
                </a:solidFill>
              </a:defRPr>
            </a:lvl1pPr>
          </a:lstStyle>
          <a:p>
            <a:fld id="{544F820D-7B4B-0749-BFC4-13C8D6677F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EB69FAA-9C4D-81D5-E32C-DDB86F022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590975"/>
            <a:ext cx="5548414" cy="4719655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/>
              <a:buChar char="•"/>
              <a:defRPr sz="22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800100" indent="-342900">
              <a:buFont typeface="Arial"/>
              <a:buChar char="•"/>
              <a:defRPr sz="2200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257300" indent="-342900">
              <a:buFont typeface="Arial"/>
              <a:buChar char="•"/>
              <a:defRPr sz="2200" b="0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714500" indent="-342900">
              <a:buFont typeface="Arial"/>
              <a:buChar char="•"/>
              <a:defRPr sz="2200" b="0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171700" indent="-342900">
              <a:buFont typeface="Arial"/>
              <a:buChar char="•"/>
              <a:defRPr sz="2200" b="0" i="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B1A0FA8-8F7A-8FA0-05CE-04D28468AE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8" y="441325"/>
            <a:ext cx="8610600" cy="7572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0"/>
              </a:spcBef>
              <a:buFontTx/>
              <a:buNone/>
              <a:defRPr lang="en-GB" sz="3000" b="1" i="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0" indent="0" algn="l" defTabSz="914400" rtl="0" eaLnBrk="1" latinLnBrk="0" hangingPunct="1">
              <a:lnSpc>
                <a:spcPts val="4000"/>
              </a:lnSpc>
              <a:spcBef>
                <a:spcPts val="0"/>
              </a:spcBef>
              <a:buFontTx/>
              <a:buNone/>
              <a:defRPr lang="en-GB" sz="3200" b="1" i="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>
              <a:buNone/>
              <a:defRPr/>
            </a:lvl3pPr>
          </a:lstStyle>
          <a:p>
            <a:pPr marL="0" lvl="0" indent="0" algn="l" defTabSz="914400" rtl="0" eaLnBrk="1" latinLnBrk="0" hangingPunct="1">
              <a:lnSpc>
                <a:spcPts val="3100"/>
              </a:lnSpc>
              <a:spcBef>
                <a:spcPct val="0"/>
              </a:spcBef>
              <a:buFontTx/>
              <a:buNone/>
            </a:pPr>
            <a:r>
              <a:rPr lang="en-GB" dirty="0"/>
              <a:t>Click to edit Master text styles</a:t>
            </a:r>
          </a:p>
          <a:p>
            <a:pPr lvl="2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2E309C-2621-6F1E-7570-68DC6287B3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31" b="2131"/>
          <a:stretch/>
        </p:blipFill>
        <p:spPr>
          <a:xfrm>
            <a:off x="9562532" y="112876"/>
            <a:ext cx="2481738" cy="76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02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625268F-A647-A753-1DDD-9BAB7FD476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7988" y="6356350"/>
            <a:ext cx="4174172" cy="365125"/>
          </a:xfrm>
          <a:prstGeom prst="rect">
            <a:avLst/>
          </a:prstGeom>
        </p:spPr>
        <p:txBody>
          <a:bodyPr lIns="0"/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385E44F-231C-261B-206D-460112CAE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1440" y="6356350"/>
            <a:ext cx="2802572" cy="365125"/>
          </a:xfrm>
          <a:prstGeom prst="rect">
            <a:avLst/>
          </a:prstGeom>
        </p:spPr>
        <p:txBody>
          <a:bodyPr rIns="0"/>
          <a:lstStyle>
            <a:lvl1pPr algn="r">
              <a:defRPr sz="1000">
                <a:solidFill>
                  <a:schemeClr val="accent3"/>
                </a:solidFill>
              </a:defRPr>
            </a:lvl1pPr>
          </a:lstStyle>
          <a:p>
            <a:fld id="{544F820D-7B4B-0749-BFC4-13C8D6677F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397513AC-03A6-DFC2-93C3-4175F150FC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8" y="441325"/>
            <a:ext cx="8610600" cy="7572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0"/>
              </a:spcBef>
              <a:buFontTx/>
              <a:buNone/>
              <a:defRPr lang="en-GB" sz="3000" b="1" i="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0" indent="0" algn="l" defTabSz="914400" rtl="0" eaLnBrk="1" latinLnBrk="0" hangingPunct="1">
              <a:lnSpc>
                <a:spcPts val="4000"/>
              </a:lnSpc>
              <a:spcBef>
                <a:spcPts val="0"/>
              </a:spcBef>
              <a:buFontTx/>
              <a:buNone/>
              <a:defRPr lang="en-GB" sz="3200" b="1" i="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>
              <a:buNone/>
              <a:defRPr/>
            </a:lvl3pPr>
          </a:lstStyle>
          <a:p>
            <a:pPr marL="0" lvl="0" indent="0" algn="l" defTabSz="914400" rtl="0" eaLnBrk="1" latinLnBrk="0" hangingPunct="1">
              <a:lnSpc>
                <a:spcPts val="3100"/>
              </a:lnSpc>
              <a:spcBef>
                <a:spcPct val="0"/>
              </a:spcBef>
              <a:buFontTx/>
              <a:buNone/>
            </a:pPr>
            <a:r>
              <a:rPr lang="en-GB" dirty="0"/>
              <a:t>Click to edit Master text styles</a:t>
            </a:r>
          </a:p>
          <a:p>
            <a:pPr lvl="2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7472BE-34B4-B576-930A-6C339FE79B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31" b="2131"/>
          <a:stretch/>
        </p:blipFill>
        <p:spPr>
          <a:xfrm>
            <a:off x="9562532" y="112876"/>
            <a:ext cx="2481738" cy="76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80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6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DBA80217-4A2E-FD7E-DCB5-7AF3D8DEB76D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0" y="1592262"/>
            <a:ext cx="12192000" cy="52657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625268F-A647-A753-1DDD-9BAB7FD476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7988" y="6356350"/>
            <a:ext cx="4174172" cy="365125"/>
          </a:xfrm>
          <a:prstGeom prst="rect">
            <a:avLst/>
          </a:prstGeom>
        </p:spPr>
        <p:txBody>
          <a:bodyPr lIns="0"/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385E44F-231C-261B-206D-460112CAE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1440" y="6356350"/>
            <a:ext cx="2802572" cy="365125"/>
          </a:xfrm>
          <a:prstGeom prst="rect">
            <a:avLst/>
          </a:prstGeom>
        </p:spPr>
        <p:txBody>
          <a:bodyPr rIns="0"/>
          <a:lstStyle>
            <a:lvl1pPr algn="r">
              <a:defRPr sz="1000">
                <a:solidFill>
                  <a:schemeClr val="accent3"/>
                </a:solidFill>
              </a:defRPr>
            </a:lvl1pPr>
          </a:lstStyle>
          <a:p>
            <a:fld id="{544F820D-7B4B-0749-BFC4-13C8D6677F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5F8E464F-ADEB-2627-E7E4-44DECBAC86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8" y="441325"/>
            <a:ext cx="8610600" cy="7572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0"/>
              </a:spcBef>
              <a:buFontTx/>
              <a:buNone/>
              <a:defRPr lang="en-GB" sz="3000" b="1" i="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0" indent="0" algn="l" defTabSz="914400" rtl="0" eaLnBrk="1" latinLnBrk="0" hangingPunct="1">
              <a:lnSpc>
                <a:spcPts val="4000"/>
              </a:lnSpc>
              <a:spcBef>
                <a:spcPts val="0"/>
              </a:spcBef>
              <a:buFontTx/>
              <a:buNone/>
              <a:defRPr lang="en-GB" sz="3200" b="1" i="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>
              <a:buNone/>
              <a:defRPr/>
            </a:lvl3pPr>
          </a:lstStyle>
          <a:p>
            <a:pPr marL="0" lvl="0" indent="0" algn="l" defTabSz="914400" rtl="0" eaLnBrk="1" latinLnBrk="0" hangingPunct="1">
              <a:lnSpc>
                <a:spcPts val="3100"/>
              </a:lnSpc>
              <a:spcBef>
                <a:spcPct val="0"/>
              </a:spcBef>
              <a:buFontTx/>
              <a:buNone/>
            </a:pPr>
            <a:r>
              <a:rPr lang="en-GB" dirty="0"/>
              <a:t>Click to edit Master text styles</a:t>
            </a:r>
          </a:p>
          <a:p>
            <a:pPr lvl="2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2CEF56-0FDE-DA0A-145D-7A0007CBFF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31" b="2131"/>
          <a:stretch/>
        </p:blipFill>
        <p:spPr>
          <a:xfrm>
            <a:off x="9562532" y="112876"/>
            <a:ext cx="2481738" cy="76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959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DBA80217-4A2E-FD7E-DCB5-7AF3D8DEB76D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0" y="0"/>
            <a:ext cx="12192000" cy="68579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625268F-A647-A753-1DDD-9BAB7FD476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7988" y="6356350"/>
            <a:ext cx="4174172" cy="365125"/>
          </a:xfrm>
          <a:prstGeom prst="rect">
            <a:avLst/>
          </a:prstGeom>
        </p:spPr>
        <p:txBody>
          <a:bodyPr lIns="0"/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385E44F-231C-261B-206D-460112CAE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1440" y="6356350"/>
            <a:ext cx="2802572" cy="365125"/>
          </a:xfrm>
          <a:prstGeom prst="rect">
            <a:avLst/>
          </a:prstGeom>
        </p:spPr>
        <p:txBody>
          <a:bodyPr rIns="0"/>
          <a:lstStyle>
            <a:lvl1pPr algn="r">
              <a:defRPr sz="1000">
                <a:solidFill>
                  <a:schemeClr val="accent3"/>
                </a:solidFill>
              </a:defRPr>
            </a:lvl1pPr>
          </a:lstStyle>
          <a:p>
            <a:fld id="{544F820D-7B4B-0749-BFC4-13C8D6677F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5F8E464F-ADEB-2627-E7E4-44DECBAC86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8" y="441325"/>
            <a:ext cx="8610600" cy="7572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0"/>
              </a:spcBef>
              <a:buFontTx/>
              <a:buNone/>
              <a:defRPr lang="en-GB" sz="3000" b="1" i="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0" indent="0" algn="l" defTabSz="914400" rtl="0" eaLnBrk="1" latinLnBrk="0" hangingPunct="1">
              <a:lnSpc>
                <a:spcPts val="4000"/>
              </a:lnSpc>
              <a:spcBef>
                <a:spcPts val="0"/>
              </a:spcBef>
              <a:buFontTx/>
              <a:buNone/>
              <a:defRPr lang="en-GB" sz="3200" b="1" i="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>
              <a:buNone/>
              <a:defRPr/>
            </a:lvl3pPr>
          </a:lstStyle>
          <a:p>
            <a:pPr marL="0" lvl="0" indent="0" algn="l" defTabSz="914400" rtl="0" eaLnBrk="1" latinLnBrk="0" hangingPunct="1">
              <a:lnSpc>
                <a:spcPts val="3100"/>
              </a:lnSpc>
              <a:spcBef>
                <a:spcPct val="0"/>
              </a:spcBef>
              <a:buFontTx/>
              <a:buNone/>
            </a:pPr>
            <a:r>
              <a:rPr lang="en-GB" dirty="0"/>
              <a:t>Click to edit Master text styles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471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AF8EF-8923-D5F7-954C-6D80731AB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360" y="6356350"/>
            <a:ext cx="4114800" cy="365125"/>
          </a:xfrm>
          <a:prstGeom prst="rect">
            <a:avLst/>
          </a:prstGeom>
        </p:spPr>
        <p:txBody>
          <a:bodyPr lIns="0"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9D73B-7A23-C3BB-7CDF-A9E6D8031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1440" y="6356350"/>
            <a:ext cx="2743200" cy="365125"/>
          </a:xfrm>
          <a:prstGeom prst="rect">
            <a:avLst/>
          </a:prstGeom>
        </p:spPr>
        <p:txBody>
          <a:bodyPr rIns="0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544F820D-7B4B-0749-BFC4-13C8D6677F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554179-82B9-F3F4-9AFB-43C596D7871D}"/>
              </a:ext>
            </a:extLst>
          </p:cNvPr>
          <p:cNvSpPr/>
          <p:nvPr userDrawn="1"/>
        </p:nvSpPr>
        <p:spPr>
          <a:xfrm>
            <a:off x="1" y="1"/>
            <a:ext cx="12191999" cy="6858000"/>
          </a:xfrm>
          <a:prstGeom prst="rect">
            <a:avLst/>
          </a:prstGeom>
          <a:solidFill>
            <a:srgbClr val="0035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endParaRPr lang="en-US" sz="4000" dirty="0">
              <a:latin typeface="DIN Condensed Bold"/>
              <a:cs typeface="DIN Condensed Bold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B54441-6DC9-0B0E-4104-57301EB835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57404" y="1931249"/>
            <a:ext cx="3477191" cy="299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289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AF8EF-8923-D5F7-954C-6D80731AB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360" y="6356350"/>
            <a:ext cx="4114800" cy="365125"/>
          </a:xfrm>
          <a:prstGeom prst="rect">
            <a:avLst/>
          </a:prstGeom>
        </p:spPr>
        <p:txBody>
          <a:bodyPr lIns="0"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9D73B-7A23-C3BB-7CDF-A9E6D8031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1440" y="6356350"/>
            <a:ext cx="2743200" cy="365125"/>
          </a:xfrm>
          <a:prstGeom prst="rect">
            <a:avLst/>
          </a:prstGeom>
        </p:spPr>
        <p:txBody>
          <a:bodyPr rIns="0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544F820D-7B4B-0749-BFC4-13C8D6677F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554179-82B9-F3F4-9AFB-43C596D7871D}"/>
              </a:ext>
            </a:extLst>
          </p:cNvPr>
          <p:cNvSpPr/>
          <p:nvPr userDrawn="1"/>
        </p:nvSpPr>
        <p:spPr>
          <a:xfrm>
            <a:off x="1" y="1"/>
            <a:ext cx="12191999" cy="6858000"/>
          </a:xfrm>
          <a:prstGeom prst="rect">
            <a:avLst/>
          </a:prstGeom>
          <a:solidFill>
            <a:srgbClr val="0035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endParaRPr lang="en-US" sz="4000" dirty="0">
              <a:latin typeface="DIN Condensed Bold"/>
              <a:cs typeface="DIN Condensed Bold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B54441-6DC9-0B0E-4104-57301EB835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9055" y="2613406"/>
            <a:ext cx="4713889" cy="184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29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program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9554179-82B9-F3F4-9AFB-43C596D7871D}"/>
              </a:ext>
            </a:extLst>
          </p:cNvPr>
          <p:cNvSpPr/>
          <p:nvPr userDrawn="1"/>
        </p:nvSpPr>
        <p:spPr>
          <a:xfrm>
            <a:off x="1" y="-54"/>
            <a:ext cx="12191999" cy="6858000"/>
          </a:xfrm>
          <a:prstGeom prst="rect">
            <a:avLst/>
          </a:prstGeom>
          <a:solidFill>
            <a:srgbClr val="0035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endParaRPr lang="en-US" sz="4000" dirty="0">
              <a:latin typeface="DIN Condensed Bold"/>
              <a:cs typeface="DIN Condensed Bold"/>
            </a:endParaRPr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7A9873C9-6989-CB49-25DB-242603D35C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62532" y="112876"/>
            <a:ext cx="2481738" cy="496724"/>
          </a:xfrm>
          <a:prstGeom prst="rect">
            <a:avLst/>
          </a:prstGeom>
        </p:spPr>
      </p:pic>
      <p:pic>
        <p:nvPicPr>
          <p:cNvPr id="4" name="Picture 3" descr="A group of children posing for a photo&#10;&#10;Description automatically generated">
            <a:extLst>
              <a:ext uri="{FF2B5EF4-FFF2-40B4-BE49-F238E27FC236}">
                <a16:creationId xmlns:a16="http://schemas.microsoft.com/office/drawing/2014/main" id="{17FDE7D3-4CEC-17EC-DCB8-508A2C2FFD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8" y="2228302"/>
            <a:ext cx="2761484" cy="27614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8B9368-7971-F052-ADB8-3B15DCBBB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5086" y="2228302"/>
            <a:ext cx="2761484" cy="27614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5515C9-E4E1-704D-D19C-A9658B97C91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2184" y="2228302"/>
            <a:ext cx="2761484" cy="27614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A4D33F-3A59-134B-9EBA-5561211E17E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9281" y="2228302"/>
            <a:ext cx="2761484" cy="2761484"/>
          </a:xfrm>
          <a:prstGeom prst="rect">
            <a:avLst/>
          </a:prstGeom>
        </p:spPr>
      </p:pic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73EE8B8-1F13-DB5D-9ED2-EA3E889172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441325"/>
            <a:ext cx="8610600" cy="7572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0"/>
              </a:spcBef>
              <a:buFontTx/>
              <a:buNone/>
              <a:defRPr lang="en-GB" sz="3000" b="1" i="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0" indent="0" algn="l" defTabSz="914400" rtl="0" eaLnBrk="1" latinLnBrk="0" hangingPunct="1">
              <a:lnSpc>
                <a:spcPts val="4000"/>
              </a:lnSpc>
              <a:spcBef>
                <a:spcPts val="0"/>
              </a:spcBef>
              <a:buFontTx/>
              <a:buNone/>
              <a:defRPr lang="en-GB" sz="3200" b="1" i="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>
              <a:buNone/>
              <a:defRPr/>
            </a:lvl3pPr>
          </a:lstStyle>
          <a:p>
            <a:pPr marL="0" lvl="0" indent="0" algn="l" defTabSz="914400" rtl="0" eaLnBrk="1" latinLnBrk="0" hangingPunct="1">
              <a:lnSpc>
                <a:spcPts val="3100"/>
              </a:lnSpc>
              <a:spcBef>
                <a:spcPct val="0"/>
              </a:spcBef>
              <a:buFontTx/>
              <a:buNone/>
            </a:pPr>
            <a:r>
              <a:rPr lang="en-GB" dirty="0"/>
              <a:t>Click to edit Master text styles </a:t>
            </a:r>
          </a:p>
          <a:p>
            <a:pPr lvl="2"/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A4CAA5E-0043-7AEC-282B-3F93992B80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990" y="1363717"/>
            <a:ext cx="11376022" cy="6779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08A6D27-D230-1866-9A56-C2288F30D64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07988" y="5159347"/>
            <a:ext cx="2761484" cy="1240221"/>
          </a:xfrm>
          <a:prstGeom prst="rect">
            <a:avLst/>
          </a:prstGeom>
        </p:spPr>
        <p:txBody>
          <a:bodyPr vert="horz" lIns="0" tIns="0" rIns="72000" bIns="0" rtlCol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5C312E2-B0DD-9298-ED0B-A9AFC6EC2C2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3275086" y="5159347"/>
            <a:ext cx="2761484" cy="1240221"/>
          </a:xfrm>
          <a:prstGeom prst="rect">
            <a:avLst/>
          </a:prstGeom>
        </p:spPr>
        <p:txBody>
          <a:bodyPr vert="horz" lIns="0" tIns="0" rIns="72000" bIns="0" rtlCol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3FCCDCB-8F58-D5C3-E5B4-49E5EEA61D3E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142183" y="5159347"/>
            <a:ext cx="2761484" cy="1240221"/>
          </a:xfrm>
          <a:prstGeom prst="rect">
            <a:avLst/>
          </a:prstGeom>
        </p:spPr>
        <p:txBody>
          <a:bodyPr vert="horz" lIns="0" tIns="0" rIns="72000" bIns="0" rtlCol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99C10F4-6728-C1CD-2812-6ED0B56C36DA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9009281" y="5159347"/>
            <a:ext cx="2761484" cy="1240221"/>
          </a:xfrm>
          <a:prstGeom prst="rect">
            <a:avLst/>
          </a:prstGeom>
        </p:spPr>
        <p:txBody>
          <a:bodyPr vert="horz" lIns="0" tIns="0" rIns="72000" bIns="0" rtlCol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AF8EF-8923-D5F7-954C-6D80731AB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988" y="6356350"/>
            <a:ext cx="4174172" cy="365125"/>
          </a:xfrm>
          <a:prstGeom prst="rect">
            <a:avLst/>
          </a:prstGeom>
        </p:spPr>
        <p:txBody>
          <a:bodyPr lIns="0"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9D73B-7A23-C3BB-7CDF-A9E6D8031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1439" y="6356350"/>
            <a:ext cx="2802573" cy="365125"/>
          </a:xfrm>
          <a:prstGeom prst="rect">
            <a:avLst/>
          </a:prstGeom>
        </p:spPr>
        <p:txBody>
          <a:bodyPr rIns="0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544F820D-7B4B-0749-BFC4-13C8D6677F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92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_program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9554179-82B9-F3F4-9AFB-43C596D7871D}"/>
              </a:ext>
            </a:extLst>
          </p:cNvPr>
          <p:cNvSpPr/>
          <p:nvPr userDrawn="1"/>
        </p:nvSpPr>
        <p:spPr>
          <a:xfrm>
            <a:off x="1" y="-54"/>
            <a:ext cx="12191999" cy="6858000"/>
          </a:xfrm>
          <a:prstGeom prst="rect">
            <a:avLst/>
          </a:prstGeom>
          <a:solidFill>
            <a:srgbClr val="0035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endParaRPr lang="en-US" sz="4000" dirty="0">
              <a:latin typeface="DIN Condensed Bold"/>
              <a:cs typeface="DIN Condensed Bold"/>
            </a:endParaRPr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7A9873C9-6989-CB49-25DB-242603D35C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62532" y="112876"/>
            <a:ext cx="2481738" cy="496724"/>
          </a:xfrm>
          <a:prstGeom prst="rect">
            <a:avLst/>
          </a:prstGeom>
        </p:spPr>
      </p:pic>
      <p:pic>
        <p:nvPicPr>
          <p:cNvPr id="4" name="Picture 3" descr="A group of children posing for a photo&#10;&#10;Description automatically generated">
            <a:extLst>
              <a:ext uri="{FF2B5EF4-FFF2-40B4-BE49-F238E27FC236}">
                <a16:creationId xmlns:a16="http://schemas.microsoft.com/office/drawing/2014/main" id="{17FDE7D3-4CEC-17EC-DCB8-508A2C2FFD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8" y="2540283"/>
            <a:ext cx="2761484" cy="27614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8B9368-7971-F052-ADB8-3B15DCBBB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5086" y="2540283"/>
            <a:ext cx="2761484" cy="27614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5515C9-E4E1-704D-D19C-A9658B97C91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2184" y="2540283"/>
            <a:ext cx="2761484" cy="27614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A4D33F-3A59-134B-9EBA-5561211E17E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9281" y="2540283"/>
            <a:ext cx="2761484" cy="2761484"/>
          </a:xfrm>
          <a:prstGeom prst="rect">
            <a:avLst/>
          </a:prstGeom>
        </p:spPr>
      </p:pic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73EE8B8-1F13-DB5D-9ED2-EA3E889172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753306"/>
            <a:ext cx="8610600" cy="7572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0"/>
              </a:spcBef>
              <a:buFontTx/>
              <a:buNone/>
              <a:defRPr lang="en-GB" sz="3000" b="1" i="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0" indent="0" algn="l" defTabSz="914400" rtl="0" eaLnBrk="1" latinLnBrk="0" hangingPunct="1">
              <a:lnSpc>
                <a:spcPts val="4000"/>
              </a:lnSpc>
              <a:spcBef>
                <a:spcPts val="0"/>
              </a:spcBef>
              <a:buFontTx/>
              <a:buNone/>
              <a:defRPr lang="en-GB" sz="3200" b="1" i="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>
              <a:buNone/>
              <a:defRPr/>
            </a:lvl3pPr>
          </a:lstStyle>
          <a:p>
            <a:pPr marL="0" lvl="0" indent="0" algn="l" defTabSz="914400" rtl="0" eaLnBrk="1" latinLnBrk="0" hangingPunct="1">
              <a:lnSpc>
                <a:spcPts val="3100"/>
              </a:lnSpc>
              <a:spcBef>
                <a:spcPct val="0"/>
              </a:spcBef>
              <a:buFontTx/>
              <a:buNone/>
            </a:pPr>
            <a:r>
              <a:rPr lang="en-GB" dirty="0"/>
              <a:t>Click to edit Master text styles </a:t>
            </a:r>
          </a:p>
          <a:p>
            <a:pPr lvl="2"/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A4CAA5E-0043-7AEC-282B-3F93992B80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990" y="1675698"/>
            <a:ext cx="11376022" cy="6779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AF8EF-8923-D5F7-954C-6D80731AB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988" y="6356350"/>
            <a:ext cx="4174172" cy="365125"/>
          </a:xfrm>
          <a:prstGeom prst="rect">
            <a:avLst/>
          </a:prstGeom>
        </p:spPr>
        <p:txBody>
          <a:bodyPr lIns="0"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9D73B-7A23-C3BB-7CDF-A9E6D8031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1439" y="6356350"/>
            <a:ext cx="2802573" cy="365125"/>
          </a:xfrm>
          <a:prstGeom prst="rect">
            <a:avLst/>
          </a:prstGeom>
        </p:spPr>
        <p:txBody>
          <a:bodyPr rIns="0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544F820D-7B4B-0749-BFC4-13C8D6677F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137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programme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AF8EF-8923-D5F7-954C-6D80731AB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988" y="6356350"/>
            <a:ext cx="4174172" cy="365125"/>
          </a:xfrm>
          <a:prstGeom prst="rect">
            <a:avLst/>
          </a:prstGeom>
        </p:spPr>
        <p:txBody>
          <a:bodyPr lIns="0"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9D73B-7A23-C3BB-7CDF-A9E6D8031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1439" y="6356350"/>
            <a:ext cx="2802573" cy="365125"/>
          </a:xfrm>
          <a:prstGeom prst="rect">
            <a:avLst/>
          </a:prstGeom>
        </p:spPr>
        <p:txBody>
          <a:bodyPr rIns="0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544F820D-7B4B-0749-BFC4-13C8D6677F6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9873C9-6989-CB49-25DB-242603D35C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62532" y="112876"/>
            <a:ext cx="2481738" cy="456084"/>
          </a:xfrm>
          <a:prstGeom prst="rect">
            <a:avLst/>
          </a:prstGeom>
        </p:spPr>
      </p:pic>
      <p:pic>
        <p:nvPicPr>
          <p:cNvPr id="4" name="Picture 3" descr="A group of children posing for a photo&#10;&#10;Description automatically generated">
            <a:extLst>
              <a:ext uri="{FF2B5EF4-FFF2-40B4-BE49-F238E27FC236}">
                <a16:creationId xmlns:a16="http://schemas.microsoft.com/office/drawing/2014/main" id="{17FDE7D3-4CEC-17EC-DCB8-508A2C2FFD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8" y="2228302"/>
            <a:ext cx="2761484" cy="27614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8B9368-7971-F052-ADB8-3B15DCBBB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5086" y="2228302"/>
            <a:ext cx="2761484" cy="27614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5515C9-E4E1-704D-D19C-A9658B97C91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2184" y="2228302"/>
            <a:ext cx="2761484" cy="27614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A4D33F-3A59-134B-9EBA-5561211E17E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9281" y="2228302"/>
            <a:ext cx="2761484" cy="2761484"/>
          </a:xfrm>
          <a:prstGeom prst="rect">
            <a:avLst/>
          </a:prstGeom>
        </p:spPr>
      </p:pic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73EE8B8-1F13-DB5D-9ED2-EA3E889172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441325"/>
            <a:ext cx="8610600" cy="7572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0"/>
              </a:spcBef>
              <a:buFontTx/>
              <a:buNone/>
              <a:defRPr lang="en-GB" sz="3000" b="1" i="0" kern="1200" dirty="0" smtClean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0" indent="0" algn="l" defTabSz="914400" rtl="0" eaLnBrk="1" latinLnBrk="0" hangingPunct="1">
              <a:lnSpc>
                <a:spcPts val="4000"/>
              </a:lnSpc>
              <a:spcBef>
                <a:spcPts val="0"/>
              </a:spcBef>
              <a:buFontTx/>
              <a:buNone/>
              <a:defRPr lang="en-GB" sz="3200" b="1" i="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>
              <a:buNone/>
              <a:defRPr/>
            </a:lvl3pPr>
          </a:lstStyle>
          <a:p>
            <a:pPr marL="0" lvl="0" indent="0" algn="l" defTabSz="914400" rtl="0" eaLnBrk="1" latinLnBrk="0" hangingPunct="1">
              <a:lnSpc>
                <a:spcPts val="3100"/>
              </a:lnSpc>
              <a:spcBef>
                <a:spcPct val="0"/>
              </a:spcBef>
              <a:buFontTx/>
              <a:buNone/>
            </a:pPr>
            <a:r>
              <a:rPr lang="en-GB" dirty="0"/>
              <a:t>Click to edit Master text styles </a:t>
            </a:r>
          </a:p>
          <a:p>
            <a:pPr lvl="2"/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A4CAA5E-0043-7AEC-282B-3F93992B80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990" y="1363717"/>
            <a:ext cx="11376022" cy="6779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08A6D27-D230-1866-9A56-C2288F30D64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07988" y="5159347"/>
            <a:ext cx="2761484" cy="1240221"/>
          </a:xfrm>
          <a:prstGeom prst="rect">
            <a:avLst/>
          </a:prstGeom>
        </p:spPr>
        <p:txBody>
          <a:bodyPr vert="horz" lIns="0" tIns="0" rIns="72000" bIns="0" rtlCol="0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5C312E2-B0DD-9298-ED0B-A9AFC6EC2C2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3275086" y="5159347"/>
            <a:ext cx="2761484" cy="1240221"/>
          </a:xfrm>
          <a:prstGeom prst="rect">
            <a:avLst/>
          </a:prstGeom>
        </p:spPr>
        <p:txBody>
          <a:bodyPr vert="horz" lIns="0" tIns="0" rIns="72000" bIns="0" rtlCol="0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3FCCDCB-8F58-D5C3-E5B4-49E5EEA61D3E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142183" y="5159347"/>
            <a:ext cx="2761484" cy="1240221"/>
          </a:xfrm>
          <a:prstGeom prst="rect">
            <a:avLst/>
          </a:prstGeom>
        </p:spPr>
        <p:txBody>
          <a:bodyPr vert="horz" lIns="0" tIns="0" rIns="72000" bIns="0" rtlCol="0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99C10F4-6728-C1CD-2812-6ED0B56C36DA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9009281" y="5159347"/>
            <a:ext cx="2761484" cy="1240221"/>
          </a:xfrm>
          <a:prstGeom prst="rect">
            <a:avLst/>
          </a:prstGeom>
        </p:spPr>
        <p:txBody>
          <a:bodyPr vert="horz" lIns="0" tIns="0" rIns="72000" bIns="0" rtlCol="0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6893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EY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9554179-82B9-F3F4-9AFB-43C596D7871D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00A3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endParaRPr lang="en-US" sz="4000" dirty="0">
              <a:latin typeface="DIN Condensed Bold"/>
              <a:cs typeface="DIN Condensed Bold"/>
            </a:endParaRPr>
          </a:p>
        </p:txBody>
      </p:sp>
      <p:pic>
        <p:nvPicPr>
          <p:cNvPr id="8" name="Picture 7" descr="A group of people sitting at a table&#10;&#10;AI-generated content may be incorrect.">
            <a:extLst>
              <a:ext uri="{FF2B5EF4-FFF2-40B4-BE49-F238E27FC236}">
                <a16:creationId xmlns:a16="http://schemas.microsoft.com/office/drawing/2014/main" id="{F086B6FF-33F5-DDDE-A963-D77F34C954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73765" y="1352712"/>
            <a:ext cx="4896999" cy="4867113"/>
          </a:xfrm>
          <a:prstGeom prst="rect">
            <a:avLst/>
          </a:prstGeom>
        </p:spPr>
      </p:pic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7A9873C9-6989-CB49-25DB-242603D35C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62532" y="112876"/>
            <a:ext cx="2481738" cy="495412"/>
          </a:xfrm>
          <a:prstGeom prst="rect">
            <a:avLst/>
          </a:prstGeom>
        </p:spPr>
      </p:pic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73EE8B8-1F13-DB5D-9ED2-EA3E889172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1352713"/>
            <a:ext cx="6213529" cy="100122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0"/>
              </a:spcBef>
              <a:buFontTx/>
              <a:buNone/>
              <a:defRPr lang="en-GB" sz="3000" b="1" i="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0" indent="0" algn="l" defTabSz="914400" rtl="0" eaLnBrk="1" latinLnBrk="0" hangingPunct="1">
              <a:lnSpc>
                <a:spcPts val="4000"/>
              </a:lnSpc>
              <a:spcBef>
                <a:spcPts val="0"/>
              </a:spcBef>
              <a:buFontTx/>
              <a:buNone/>
              <a:defRPr lang="en-GB" sz="3200" b="1" i="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>
              <a:buNone/>
              <a:defRPr/>
            </a:lvl3pPr>
          </a:lstStyle>
          <a:p>
            <a:pPr marL="0" lvl="0" indent="0" algn="l" defTabSz="914400" rtl="0" eaLnBrk="1" latinLnBrk="0" hangingPunct="1">
              <a:lnSpc>
                <a:spcPts val="3100"/>
              </a:lnSpc>
              <a:spcBef>
                <a:spcPct val="0"/>
              </a:spcBef>
              <a:buFontTx/>
              <a:buNone/>
            </a:pPr>
            <a:r>
              <a:rPr lang="en-GB" dirty="0"/>
              <a:t>Click to edit Master text styles </a:t>
            </a:r>
          </a:p>
          <a:p>
            <a:pPr lvl="2"/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A4CAA5E-0043-7AEC-282B-3F93992B80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989" y="2503787"/>
            <a:ext cx="6213527" cy="5547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AF8EF-8923-D5F7-954C-6D80731AB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988" y="6356350"/>
            <a:ext cx="4174172" cy="365125"/>
          </a:xfrm>
          <a:prstGeom prst="rect">
            <a:avLst/>
          </a:prstGeom>
        </p:spPr>
        <p:txBody>
          <a:bodyPr l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9D73B-7A23-C3BB-7CDF-A9E6D8031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1439" y="6356350"/>
            <a:ext cx="2802573" cy="365125"/>
          </a:xfrm>
          <a:prstGeom prst="rect">
            <a:avLst/>
          </a:prstGeom>
        </p:spPr>
        <p:txBody>
          <a:bodyPr rIns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44F820D-7B4B-0749-BFC4-13C8D6677F6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C4819A-22DF-0CDC-18CF-4EAED65990B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0887" y="124906"/>
            <a:ext cx="2186954" cy="23039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EEA4C9-895D-07BC-52B6-8586F13E326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alphaModFix amt="3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669" y="5637235"/>
            <a:ext cx="1840443" cy="548641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66B4A3C-87C9-4947-8BD5-A63DA28779F5}"/>
              </a:ext>
            </a:extLst>
          </p:cNvPr>
          <p:cNvSpPr/>
          <p:nvPr userDrawn="1"/>
        </p:nvSpPr>
        <p:spPr>
          <a:xfrm>
            <a:off x="10878709" y="2060713"/>
            <a:ext cx="148992" cy="148992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64CA6A8-6CF8-E2BD-5FB4-DDB38946FCCB}"/>
              </a:ext>
            </a:extLst>
          </p:cNvPr>
          <p:cNvGrpSpPr/>
          <p:nvPr userDrawn="1"/>
        </p:nvGrpSpPr>
        <p:grpSpPr>
          <a:xfrm>
            <a:off x="10357628" y="1476707"/>
            <a:ext cx="140677" cy="159327"/>
            <a:chOff x="10420914" y="1783539"/>
            <a:chExt cx="186295" cy="210993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836AA84-3F8C-2D41-74E8-DA6A71D21282}"/>
                </a:ext>
              </a:extLst>
            </p:cNvPr>
            <p:cNvCxnSpPr>
              <a:cxnSpLocks/>
            </p:cNvCxnSpPr>
            <p:nvPr/>
          </p:nvCxnSpPr>
          <p:spPr>
            <a:xfrm>
              <a:off x="10514061" y="1783539"/>
              <a:ext cx="0" cy="210993"/>
            </a:xfrm>
            <a:prstGeom prst="line">
              <a:avLst/>
            </a:prstGeom>
            <a:ln w="254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E66BD62-2502-3966-CA57-B473C0E639BC}"/>
                </a:ext>
              </a:extLst>
            </p:cNvPr>
            <p:cNvCxnSpPr>
              <a:cxnSpLocks/>
            </p:cNvCxnSpPr>
            <p:nvPr/>
          </p:nvCxnSpPr>
          <p:spPr>
            <a:xfrm>
              <a:off x="10420914" y="1889035"/>
              <a:ext cx="186295" cy="0"/>
            </a:xfrm>
            <a:prstGeom prst="line">
              <a:avLst/>
            </a:prstGeom>
            <a:ln w="254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CD263FC-2471-9A85-C91F-57AF7D7E0F8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46000"/>
          </a:blip>
          <a:stretch>
            <a:fillRect/>
          </a:stretch>
        </p:blipFill>
        <p:spPr>
          <a:xfrm>
            <a:off x="2238625" y="5505287"/>
            <a:ext cx="1488073" cy="92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842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G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9554179-82B9-F3F4-9AFB-43C596D7871D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47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endParaRPr lang="en-US" sz="4000" dirty="0">
              <a:latin typeface="DIN Condensed Bold"/>
              <a:cs typeface="DIN Condensed Bold"/>
            </a:endParaRPr>
          </a:p>
        </p:txBody>
      </p:sp>
      <p:pic>
        <p:nvPicPr>
          <p:cNvPr id="18" name="Picture 17" descr="A few young girls holding signs&#10;&#10;AI-generated content may be incorrect.">
            <a:extLst>
              <a:ext uri="{FF2B5EF4-FFF2-40B4-BE49-F238E27FC236}">
                <a16:creationId xmlns:a16="http://schemas.microsoft.com/office/drawing/2014/main" id="{F9ABAF47-632C-93D8-E577-D68462F8A3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73766" y="1352712"/>
            <a:ext cx="4896999" cy="4896999"/>
          </a:xfrm>
          <a:prstGeom prst="rect">
            <a:avLst/>
          </a:prstGeom>
        </p:spPr>
      </p:pic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73EE8B8-1F13-DB5D-9ED2-EA3E889172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1352713"/>
            <a:ext cx="6213529" cy="100122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0"/>
              </a:spcBef>
              <a:buFontTx/>
              <a:buNone/>
              <a:defRPr lang="en-GB" sz="3000" b="1" i="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0" indent="0" algn="l" defTabSz="914400" rtl="0" eaLnBrk="1" latinLnBrk="0" hangingPunct="1">
              <a:lnSpc>
                <a:spcPts val="4000"/>
              </a:lnSpc>
              <a:spcBef>
                <a:spcPts val="0"/>
              </a:spcBef>
              <a:buFontTx/>
              <a:buNone/>
              <a:defRPr lang="en-GB" sz="3200" b="1" i="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>
              <a:buNone/>
              <a:defRPr/>
            </a:lvl3pPr>
          </a:lstStyle>
          <a:p>
            <a:pPr marL="0" lvl="0" indent="0" algn="l" defTabSz="914400" rtl="0" eaLnBrk="1" latinLnBrk="0" hangingPunct="1">
              <a:lnSpc>
                <a:spcPts val="3100"/>
              </a:lnSpc>
              <a:spcBef>
                <a:spcPct val="0"/>
              </a:spcBef>
              <a:buFontTx/>
              <a:buNone/>
            </a:pPr>
            <a:r>
              <a:rPr lang="en-GB" dirty="0"/>
              <a:t>Click to edit Master text styles </a:t>
            </a:r>
          </a:p>
          <a:p>
            <a:pPr lvl="2"/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A4CAA5E-0043-7AEC-282B-3F93992B80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989" y="2503787"/>
            <a:ext cx="6213527" cy="5547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AF8EF-8923-D5F7-954C-6D80731AB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988" y="6356350"/>
            <a:ext cx="4174172" cy="365125"/>
          </a:xfrm>
          <a:prstGeom prst="rect">
            <a:avLst/>
          </a:prstGeom>
        </p:spPr>
        <p:txBody>
          <a:bodyPr l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9D73B-7A23-C3BB-7CDF-A9E6D8031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1439" y="6356350"/>
            <a:ext cx="2802573" cy="365125"/>
          </a:xfrm>
          <a:prstGeom prst="rect">
            <a:avLst/>
          </a:prstGeom>
        </p:spPr>
        <p:txBody>
          <a:bodyPr rIns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44F820D-7B4B-0749-BFC4-13C8D6677F6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CFBCCB-1D4F-E840-06F8-C4F80AE3B5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3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669" y="5512014"/>
            <a:ext cx="1840443" cy="548641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E58A7D2-D5EE-CFF8-F27B-14341AA6D755}"/>
              </a:ext>
            </a:extLst>
          </p:cNvPr>
          <p:cNvSpPr/>
          <p:nvPr userDrawn="1"/>
        </p:nvSpPr>
        <p:spPr>
          <a:xfrm>
            <a:off x="6717453" y="379535"/>
            <a:ext cx="148992" cy="148992"/>
          </a:xfrm>
          <a:prstGeom prst="ellipse">
            <a:avLst/>
          </a:prstGeom>
          <a:noFill/>
          <a:ln w="25400">
            <a:solidFill>
              <a:schemeClr val="bg1">
                <a:alpha val="44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6812C31-BFAF-FE5E-3277-4DBC81E8A12B}"/>
              </a:ext>
            </a:extLst>
          </p:cNvPr>
          <p:cNvGrpSpPr/>
          <p:nvPr userDrawn="1"/>
        </p:nvGrpSpPr>
        <p:grpSpPr>
          <a:xfrm>
            <a:off x="7407835" y="608288"/>
            <a:ext cx="140677" cy="159327"/>
            <a:chOff x="10420914" y="1783539"/>
            <a:chExt cx="186295" cy="210993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6413907-A69E-91F9-5A1E-EA64633063ED}"/>
                </a:ext>
              </a:extLst>
            </p:cNvPr>
            <p:cNvCxnSpPr>
              <a:cxnSpLocks/>
            </p:cNvCxnSpPr>
            <p:nvPr/>
          </p:nvCxnSpPr>
          <p:spPr>
            <a:xfrm>
              <a:off x="10514061" y="1783539"/>
              <a:ext cx="0" cy="210993"/>
            </a:xfrm>
            <a:prstGeom prst="line">
              <a:avLst/>
            </a:prstGeom>
            <a:ln w="25400" cap="rnd">
              <a:solidFill>
                <a:schemeClr val="bg1">
                  <a:alpha val="49625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99385DF-77AB-ADDA-466A-B0FCD2AB08A1}"/>
                </a:ext>
              </a:extLst>
            </p:cNvPr>
            <p:cNvCxnSpPr>
              <a:cxnSpLocks/>
            </p:cNvCxnSpPr>
            <p:nvPr/>
          </p:nvCxnSpPr>
          <p:spPr>
            <a:xfrm>
              <a:off x="10420914" y="1889035"/>
              <a:ext cx="186295" cy="0"/>
            </a:xfrm>
            <a:prstGeom prst="line">
              <a:avLst/>
            </a:prstGeom>
            <a:ln w="25400" cap="rnd">
              <a:solidFill>
                <a:schemeClr val="bg1">
                  <a:alpha val="49625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2FDCB8A2-AE79-AA1A-2EA9-7D848464C7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62532" y="112876"/>
            <a:ext cx="2481738" cy="495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8075A5-1A35-23A7-D8E5-550C49456A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61000"/>
          </a:blip>
          <a:stretch>
            <a:fillRect/>
          </a:stretch>
        </p:blipFill>
        <p:spPr>
          <a:xfrm>
            <a:off x="6115623" y="748113"/>
            <a:ext cx="1516286" cy="13870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14277A-2049-3A2B-DBAD-453BB3943C2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3000"/>
          </a:blip>
          <a:stretch>
            <a:fillRect/>
          </a:stretch>
        </p:blipFill>
        <p:spPr>
          <a:xfrm>
            <a:off x="2137112" y="5257948"/>
            <a:ext cx="1192703" cy="126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292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Y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9554179-82B9-F3F4-9AFB-43C596D7871D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endParaRPr lang="en-US" sz="4000" dirty="0">
              <a:latin typeface="DIN Condensed Bold"/>
              <a:cs typeface="DIN Condensed Bold"/>
            </a:endParaRPr>
          </a:p>
        </p:txBody>
      </p:sp>
      <p:pic>
        <p:nvPicPr>
          <p:cNvPr id="8" name="Picture 7" descr="A group of children with medals&#10;&#10;AI-generated content may be incorrect.">
            <a:extLst>
              <a:ext uri="{FF2B5EF4-FFF2-40B4-BE49-F238E27FC236}">
                <a16:creationId xmlns:a16="http://schemas.microsoft.com/office/drawing/2014/main" id="{6FBF471C-40F3-70DD-1D78-B1A7EC7674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73765" y="1366222"/>
            <a:ext cx="4897000" cy="485360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AF8EF-8923-D5F7-954C-6D80731AB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988" y="6356350"/>
            <a:ext cx="4174172" cy="365125"/>
          </a:xfrm>
          <a:prstGeom prst="rect">
            <a:avLst/>
          </a:prstGeom>
        </p:spPr>
        <p:txBody>
          <a:bodyPr l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9D73B-7A23-C3BB-7CDF-A9E6D8031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1439" y="6356350"/>
            <a:ext cx="2802573" cy="365125"/>
          </a:xfrm>
          <a:prstGeom prst="rect">
            <a:avLst/>
          </a:prstGeom>
        </p:spPr>
        <p:txBody>
          <a:bodyPr rIns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44F820D-7B4B-0749-BFC4-13C8D6677F6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82EE6B-0778-7EE0-8C38-8427A14637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4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2767" y="51926"/>
            <a:ext cx="2186954" cy="23039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907C9B-AFF4-E67D-FB0C-AE0F1A857D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8267" y="4429592"/>
            <a:ext cx="2203555" cy="22035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D601A9-9481-C4B3-C6E6-B6696E8881E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alphaModFix amt="3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669" y="5320203"/>
            <a:ext cx="1840443" cy="548641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23A4C6EE-D61E-7456-4770-2D9F8A2FC54E}"/>
              </a:ext>
            </a:extLst>
          </p:cNvPr>
          <p:cNvSpPr/>
          <p:nvPr userDrawn="1"/>
        </p:nvSpPr>
        <p:spPr>
          <a:xfrm>
            <a:off x="9948121" y="1778827"/>
            <a:ext cx="148992" cy="148992"/>
          </a:xfrm>
          <a:prstGeom prst="ellipse">
            <a:avLst/>
          </a:prstGeom>
          <a:noFill/>
          <a:ln w="25400">
            <a:solidFill>
              <a:schemeClr val="bg1">
                <a:alpha val="39617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DD4C2AD-556C-8119-F9DD-61CDA14F70AD}"/>
              </a:ext>
            </a:extLst>
          </p:cNvPr>
          <p:cNvGrpSpPr/>
          <p:nvPr userDrawn="1"/>
        </p:nvGrpSpPr>
        <p:grpSpPr>
          <a:xfrm>
            <a:off x="6034494" y="3951288"/>
            <a:ext cx="140677" cy="159327"/>
            <a:chOff x="10420914" y="1783539"/>
            <a:chExt cx="186295" cy="210993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AB8AC9E-CA6D-9CE3-3D56-4277A384B1CB}"/>
                </a:ext>
              </a:extLst>
            </p:cNvPr>
            <p:cNvCxnSpPr>
              <a:cxnSpLocks/>
            </p:cNvCxnSpPr>
            <p:nvPr/>
          </p:nvCxnSpPr>
          <p:spPr>
            <a:xfrm>
              <a:off x="10514061" y="1783539"/>
              <a:ext cx="0" cy="210993"/>
            </a:xfrm>
            <a:prstGeom prst="line">
              <a:avLst/>
            </a:prstGeom>
            <a:ln w="25400" cap="rnd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268FD75-3BF3-43A4-3805-2C665C46E470}"/>
                </a:ext>
              </a:extLst>
            </p:cNvPr>
            <p:cNvCxnSpPr>
              <a:cxnSpLocks/>
            </p:cNvCxnSpPr>
            <p:nvPr/>
          </p:nvCxnSpPr>
          <p:spPr>
            <a:xfrm>
              <a:off x="10420914" y="1889035"/>
              <a:ext cx="186295" cy="0"/>
            </a:xfrm>
            <a:prstGeom prst="line">
              <a:avLst/>
            </a:prstGeom>
            <a:ln w="25400" cap="rnd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73EE8B8-1F13-DB5D-9ED2-EA3E889172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1352713"/>
            <a:ext cx="6213529" cy="100122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0"/>
              </a:spcBef>
              <a:buFontTx/>
              <a:buNone/>
              <a:defRPr lang="en-GB" sz="3000" b="1" i="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0" indent="0" algn="l" defTabSz="914400" rtl="0" eaLnBrk="1" latinLnBrk="0" hangingPunct="1">
              <a:lnSpc>
                <a:spcPts val="4000"/>
              </a:lnSpc>
              <a:spcBef>
                <a:spcPts val="0"/>
              </a:spcBef>
              <a:buFontTx/>
              <a:buNone/>
              <a:defRPr lang="en-GB" sz="3200" b="1" i="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>
              <a:buNone/>
              <a:defRPr/>
            </a:lvl3pPr>
          </a:lstStyle>
          <a:p>
            <a:pPr marL="0" lvl="0" indent="0" algn="l" defTabSz="914400" rtl="0" eaLnBrk="1" latinLnBrk="0" hangingPunct="1">
              <a:lnSpc>
                <a:spcPts val="3100"/>
              </a:lnSpc>
              <a:spcBef>
                <a:spcPct val="0"/>
              </a:spcBef>
              <a:buFontTx/>
              <a:buNone/>
            </a:pPr>
            <a:r>
              <a:rPr lang="en-GB" dirty="0"/>
              <a:t>Click to edit Master text styles </a:t>
            </a:r>
          </a:p>
          <a:p>
            <a:pPr lvl="2"/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A4CAA5E-0043-7AEC-282B-3F93992B80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989" y="2503787"/>
            <a:ext cx="6213527" cy="5547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5692BB33-E046-65E0-89C2-358AAB8CA3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62532" y="112876"/>
            <a:ext cx="2481738" cy="49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79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9554179-82B9-F3F4-9AFB-43C596D7871D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endParaRPr lang="en-US" sz="4000" dirty="0">
              <a:latin typeface="DIN Condensed Bold"/>
              <a:cs typeface="DIN Condensed Bold"/>
            </a:endParaRPr>
          </a:p>
        </p:txBody>
      </p:sp>
      <p:pic>
        <p:nvPicPr>
          <p:cNvPr id="9" name="Picture 8" descr="A group of people looking at a robot&#10;&#10;AI-generated content may be incorrect.">
            <a:extLst>
              <a:ext uri="{FF2B5EF4-FFF2-40B4-BE49-F238E27FC236}">
                <a16:creationId xmlns:a16="http://schemas.microsoft.com/office/drawing/2014/main" id="{664EDC9F-6D60-5139-1BFC-4821060D28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41958" y="1352712"/>
            <a:ext cx="4928807" cy="4896999"/>
          </a:xfrm>
          <a:prstGeom prst="rect">
            <a:avLst/>
          </a:prstGeom>
        </p:spPr>
      </p:pic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73EE8B8-1F13-DB5D-9ED2-EA3E889172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1352713"/>
            <a:ext cx="6213529" cy="100122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0"/>
              </a:spcBef>
              <a:buFontTx/>
              <a:buNone/>
              <a:defRPr lang="en-GB" sz="3000" b="1" i="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0" indent="0" algn="l" defTabSz="914400" rtl="0" eaLnBrk="1" latinLnBrk="0" hangingPunct="1">
              <a:lnSpc>
                <a:spcPts val="4000"/>
              </a:lnSpc>
              <a:spcBef>
                <a:spcPts val="0"/>
              </a:spcBef>
              <a:buFontTx/>
              <a:buNone/>
              <a:defRPr lang="en-GB" sz="3200" b="1" i="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>
              <a:buNone/>
              <a:defRPr/>
            </a:lvl3pPr>
          </a:lstStyle>
          <a:p>
            <a:pPr marL="0" lvl="0" indent="0" algn="l" defTabSz="914400" rtl="0" eaLnBrk="1" latinLnBrk="0" hangingPunct="1">
              <a:lnSpc>
                <a:spcPts val="3100"/>
              </a:lnSpc>
              <a:spcBef>
                <a:spcPct val="0"/>
              </a:spcBef>
              <a:buFontTx/>
              <a:buNone/>
            </a:pPr>
            <a:r>
              <a:rPr lang="en-GB" dirty="0"/>
              <a:t>Click to edit Master text styles </a:t>
            </a:r>
          </a:p>
          <a:p>
            <a:pPr lvl="2"/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A4CAA5E-0043-7AEC-282B-3F93992B80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989" y="2503787"/>
            <a:ext cx="6213527" cy="5547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AF8EF-8923-D5F7-954C-6D80731AB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988" y="6356350"/>
            <a:ext cx="4174172" cy="365125"/>
          </a:xfrm>
          <a:prstGeom prst="rect">
            <a:avLst/>
          </a:prstGeom>
        </p:spPr>
        <p:txBody>
          <a:bodyPr l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9D73B-7A23-C3BB-7CDF-A9E6D8031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1439" y="6356350"/>
            <a:ext cx="2802573" cy="365125"/>
          </a:xfrm>
          <a:prstGeom prst="rect">
            <a:avLst/>
          </a:prstGeom>
        </p:spPr>
        <p:txBody>
          <a:bodyPr rIns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44F820D-7B4B-0749-BFC4-13C8D6677F6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7EA70B-2DA1-F29C-1636-0E961A0495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6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4164" y="112876"/>
            <a:ext cx="2186954" cy="23039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08F697-A53C-E542-EF29-E9B9D32B7B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8267" y="4429592"/>
            <a:ext cx="2203555" cy="22035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6057CA-C2FE-8E60-0B95-9DEDE3D5466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alphaModFix amt="3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669" y="5320203"/>
            <a:ext cx="1840443" cy="548641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BB92511-C14E-6193-C677-E5C1B289717A}"/>
              </a:ext>
            </a:extLst>
          </p:cNvPr>
          <p:cNvSpPr/>
          <p:nvPr userDrawn="1"/>
        </p:nvSpPr>
        <p:spPr>
          <a:xfrm>
            <a:off x="11247199" y="2078707"/>
            <a:ext cx="148992" cy="148992"/>
          </a:xfrm>
          <a:prstGeom prst="ellipse">
            <a:avLst/>
          </a:prstGeom>
          <a:noFill/>
          <a:ln w="25400">
            <a:solidFill>
              <a:schemeClr val="bg1">
                <a:alpha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77A7E39-A9ED-D99F-156D-ACD556668A9D}"/>
              </a:ext>
            </a:extLst>
          </p:cNvPr>
          <p:cNvGrpSpPr/>
          <p:nvPr userDrawn="1"/>
        </p:nvGrpSpPr>
        <p:grpSpPr>
          <a:xfrm>
            <a:off x="9492193" y="1524474"/>
            <a:ext cx="140677" cy="159327"/>
            <a:chOff x="10420914" y="1783539"/>
            <a:chExt cx="186295" cy="210993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614868F-0F7C-65AD-78D0-0B8E56DEDC8E}"/>
                </a:ext>
              </a:extLst>
            </p:cNvPr>
            <p:cNvCxnSpPr>
              <a:cxnSpLocks/>
            </p:cNvCxnSpPr>
            <p:nvPr/>
          </p:nvCxnSpPr>
          <p:spPr>
            <a:xfrm>
              <a:off x="10514061" y="1783539"/>
              <a:ext cx="0" cy="210993"/>
            </a:xfrm>
            <a:prstGeom prst="line">
              <a:avLst/>
            </a:prstGeom>
            <a:ln w="25400" cap="rnd">
              <a:solidFill>
                <a:schemeClr val="bg1">
                  <a:alpha val="43623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7FA7290-42A7-4C40-1425-14E77C078C25}"/>
                </a:ext>
              </a:extLst>
            </p:cNvPr>
            <p:cNvCxnSpPr>
              <a:cxnSpLocks/>
            </p:cNvCxnSpPr>
            <p:nvPr/>
          </p:nvCxnSpPr>
          <p:spPr>
            <a:xfrm>
              <a:off x="10420914" y="1889035"/>
              <a:ext cx="186295" cy="0"/>
            </a:xfrm>
            <a:prstGeom prst="line">
              <a:avLst/>
            </a:prstGeom>
            <a:ln w="25400" cap="rnd">
              <a:solidFill>
                <a:schemeClr val="bg1">
                  <a:alpha val="43623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89E18579-8A4E-EB91-CA0F-15CEB9EDD3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62532" y="112876"/>
            <a:ext cx="2481738" cy="49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766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9F3AE8B-7578-7031-3205-0235F6301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592263"/>
            <a:ext cx="11376024" cy="4718367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/>
              <a:buChar char="•"/>
              <a:defRPr sz="22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800100" indent="-342900">
              <a:buFont typeface="Arial"/>
              <a:buChar char="•"/>
              <a:defRPr sz="2200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257300" indent="-342900">
              <a:buFont typeface="Arial"/>
              <a:buChar char="•"/>
              <a:defRPr sz="2200" b="0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714500" indent="-342900">
              <a:buFont typeface="Arial"/>
              <a:buChar char="•"/>
              <a:defRPr sz="2200" b="0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171700" indent="-342900">
              <a:buFont typeface="Arial"/>
              <a:buChar char="•"/>
              <a:defRPr sz="2200" b="0" i="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DAF5416A-D4FC-3FE8-9D55-3FC854F5BC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8" y="441325"/>
            <a:ext cx="8610600" cy="7572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ct val="0"/>
              </a:spcBef>
              <a:buFontTx/>
              <a:buNone/>
              <a:defRPr lang="en-GB" sz="3000" b="1" i="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0" indent="0" algn="l" defTabSz="914400" rtl="0" eaLnBrk="1" latinLnBrk="0" hangingPunct="1">
              <a:lnSpc>
                <a:spcPts val="4000"/>
              </a:lnSpc>
              <a:spcBef>
                <a:spcPts val="0"/>
              </a:spcBef>
              <a:buFontTx/>
              <a:buNone/>
              <a:defRPr lang="en-GB" sz="3200" b="1" i="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2"/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2A9F242-F9F3-4BF9-F687-23DFB5BE0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7988" y="6356350"/>
            <a:ext cx="4174172" cy="365125"/>
          </a:xfrm>
          <a:prstGeom prst="rect">
            <a:avLst/>
          </a:prstGeom>
        </p:spPr>
        <p:txBody>
          <a:bodyPr lIns="0"/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EA2B04E-5E88-A8C2-28BD-3DD648DECC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1440" y="6356350"/>
            <a:ext cx="2792410" cy="365125"/>
          </a:xfrm>
          <a:prstGeom prst="rect">
            <a:avLst/>
          </a:prstGeom>
        </p:spPr>
        <p:txBody>
          <a:bodyPr rIns="0"/>
          <a:lstStyle>
            <a:lvl1pPr algn="r">
              <a:defRPr sz="1000">
                <a:solidFill>
                  <a:schemeClr val="accent3"/>
                </a:solidFill>
              </a:defRPr>
            </a:lvl1pPr>
          </a:lstStyle>
          <a:p>
            <a:fld id="{544F820D-7B4B-0749-BFC4-13C8D6677F6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3DAF31-AB76-7D5B-F3C0-E3D5F97F76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31" b="2131"/>
          <a:stretch/>
        </p:blipFill>
        <p:spPr>
          <a:xfrm>
            <a:off x="9562532" y="112876"/>
            <a:ext cx="2481738" cy="76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206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5917763-EF3F-CC7C-B8A1-C89A4B8266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0811" y="6344985"/>
            <a:ext cx="2743201" cy="365125"/>
          </a:xfrm>
          <a:prstGeom prst="rect">
            <a:avLst/>
          </a:prstGeom>
        </p:spPr>
        <p:txBody>
          <a:bodyPr rIns="0"/>
          <a:lstStyle>
            <a:lvl1pPr algn="r">
              <a:defRPr sz="1000">
                <a:solidFill>
                  <a:schemeClr val="accent3"/>
                </a:solidFill>
              </a:defRPr>
            </a:lvl1pPr>
          </a:lstStyle>
          <a:p>
            <a:fld id="{544F820D-7B4B-0749-BFC4-13C8D6677F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BF75DF9E-4A19-C758-6A56-44B4BB073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44381"/>
            <a:ext cx="11376021" cy="85627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5853EA5-3923-46D7-C72D-0937358E6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90" y="1592263"/>
            <a:ext cx="11376022" cy="43576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434DD002-5879-C0BA-79A9-A6EE107DEC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7988" y="6356350"/>
            <a:ext cx="41148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78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9" r:id="rId2"/>
    <p:sldLayoutId id="2147483666" r:id="rId3"/>
    <p:sldLayoutId id="2147483660" r:id="rId4"/>
    <p:sldLayoutId id="2147483661" r:id="rId5"/>
    <p:sldLayoutId id="2147483664" r:id="rId6"/>
    <p:sldLayoutId id="2147483663" r:id="rId7"/>
    <p:sldLayoutId id="2147483662" r:id="rId8"/>
    <p:sldLayoutId id="2147483649" r:id="rId9"/>
    <p:sldLayoutId id="2147483650" r:id="rId10"/>
    <p:sldLayoutId id="2147483651" r:id="rId11"/>
    <p:sldLayoutId id="2147483654" r:id="rId12"/>
    <p:sldLayoutId id="2147483652" r:id="rId13"/>
    <p:sldLayoutId id="2147483658" r:id="rId14"/>
    <p:sldLayoutId id="2147483656" r:id="rId15"/>
    <p:sldLayoutId id="2147483665" r:id="rId16"/>
  </p:sldLayoutIdLst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3" pos="257" userDrawn="1">
          <p15:clr>
            <a:srgbClr val="F26B43"/>
          </p15:clr>
        </p15:guide>
        <p15:guide id="4" orient="horz" pos="1003" userDrawn="1">
          <p15:clr>
            <a:srgbClr val="F26B43"/>
          </p15:clr>
        </p15:guide>
        <p15:guide id="5" pos="7423" userDrawn="1">
          <p15:clr>
            <a:srgbClr val="F26B43"/>
          </p15:clr>
        </p15:guide>
        <p15:guide id="6" orient="horz" pos="278" userDrawn="1">
          <p15:clr>
            <a:srgbClr val="F26B43"/>
          </p15:clr>
        </p15:guide>
        <p15:guide id="7" orient="horz" pos="4042" userDrawn="1">
          <p15:clr>
            <a:srgbClr val="F26B43"/>
          </p15:clr>
        </p15:guide>
        <p15:guide id="8" orient="horz" pos="37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12" Type="http://schemas.openxmlformats.org/officeDocument/2006/relationships/image" Target="../media/image32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emf"/><Relationship Id="rId11" Type="http://schemas.openxmlformats.org/officeDocument/2006/relationships/image" Target="../media/image31.emf"/><Relationship Id="rId5" Type="http://schemas.openxmlformats.org/officeDocument/2006/relationships/image" Target="../media/image25.emf"/><Relationship Id="rId10" Type="http://schemas.openxmlformats.org/officeDocument/2006/relationships/image" Target="../media/image30.emf"/><Relationship Id="rId4" Type="http://schemas.openxmlformats.org/officeDocument/2006/relationships/image" Target="../media/image24.emf"/><Relationship Id="rId9" Type="http://schemas.openxmlformats.org/officeDocument/2006/relationships/image" Target="../media/image29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.emf"/><Relationship Id="rId5" Type="http://schemas.openxmlformats.org/officeDocument/2006/relationships/image" Target="../media/image59.emf"/><Relationship Id="rId4" Type="http://schemas.openxmlformats.org/officeDocument/2006/relationships/image" Target="../media/image3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63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emf"/><Relationship Id="rId5" Type="http://schemas.openxmlformats.org/officeDocument/2006/relationships/image" Target="../media/image62.emf"/><Relationship Id="rId4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25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33.png"/><Relationship Id="rId7" Type="http://schemas.openxmlformats.org/officeDocument/2006/relationships/image" Target="../media/image46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emf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0.png"/><Relationship Id="rId5" Type="http://schemas.openxmlformats.org/officeDocument/2006/relationships/image" Target="../media/image34.emf"/><Relationship Id="rId4" Type="http://schemas.openxmlformats.org/officeDocument/2006/relationships/image" Target="../media/image4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emf"/><Relationship Id="rId5" Type="http://schemas.openxmlformats.org/officeDocument/2006/relationships/image" Target="../media/image56.emf"/><Relationship Id="rId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805C0E-8B5A-E298-3DBA-8CF1FD736B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91056B-FD31-86A7-4E3B-B19B2231F645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100137D8-91F0-0E46-C89C-70D18A43C53D}"/>
              </a:ext>
            </a:extLst>
          </p:cNvPr>
          <p:cNvSpPr txBox="1"/>
          <p:nvPr/>
        </p:nvSpPr>
        <p:spPr>
          <a:xfrm>
            <a:off x="1" y="2725346"/>
            <a:ext cx="12192000" cy="703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8000" b="1" dirty="0">
                <a:solidFill>
                  <a:schemeClr val="accent1"/>
                </a:solidFill>
                <a:latin typeface="DIN Next Bold"/>
                <a:ea typeface="DIN Next Bold"/>
                <a:cs typeface="DIN Next Bold"/>
                <a:sym typeface="DIN Next Bold"/>
              </a:rPr>
              <a:t>Engineers Week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4E4E3EFC-94BB-686C-2DFC-66DE60311D23}"/>
              </a:ext>
            </a:extLst>
          </p:cNvPr>
          <p:cNvSpPr txBox="1"/>
          <p:nvPr/>
        </p:nvSpPr>
        <p:spPr>
          <a:xfrm>
            <a:off x="-3" y="3535705"/>
            <a:ext cx="1219200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IE" sz="3200" dirty="0">
                <a:solidFill>
                  <a:schemeClr val="accent1"/>
                </a:solidFill>
              </a:rPr>
              <a:t>Saturday, 28 February – Friday, 6 March 2026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AF424D-9C4A-6B81-B60A-718A4A1C0C3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31" b="2131"/>
          <a:stretch/>
        </p:blipFill>
        <p:spPr>
          <a:xfrm>
            <a:off x="146795" y="125468"/>
            <a:ext cx="3044328" cy="9348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7ADA42-9A9B-3811-EDCD-CCB8254F5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4781" y="2745914"/>
            <a:ext cx="1289498" cy="13661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23DAB4-A6C4-D3BC-525B-6C38E935EE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5026" y="903629"/>
            <a:ext cx="1513435" cy="10891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5C9F4F-965D-E037-EE0E-E33391E019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5712" y="4964672"/>
            <a:ext cx="1526131" cy="13411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FFE99A-BE77-48C5-E84D-F0C71BF2B7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8313" y="288213"/>
            <a:ext cx="1604631" cy="16046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6363D4F-DF6E-C5AD-276F-4B55BB5A90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1763" y="4401235"/>
            <a:ext cx="1622794" cy="14845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E9A601-C2B9-CF66-CA82-35EE70EB3A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058" y="3781926"/>
            <a:ext cx="1300952" cy="16951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0578DFF-B01E-8577-573C-3746D35DA4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0593" y="1585598"/>
            <a:ext cx="1178812" cy="11892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512BEAF-F0BE-A694-FF40-45CC7A7CB5D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39596" y="5094004"/>
            <a:ext cx="1289498" cy="12894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28974E4-8D75-4E84-A565-168303009D2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80814" y="916630"/>
            <a:ext cx="1212667" cy="12126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28E850C-B8A2-415E-D3BE-F1D7065BBB7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98406" y="4527386"/>
            <a:ext cx="1193862" cy="136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50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6EDCF-179C-1AC6-B582-DC4A3C07E7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57695EA3-2DA3-2941-B72C-165BC64EE7B7}"/>
              </a:ext>
            </a:extLst>
          </p:cNvPr>
          <p:cNvSpPr txBox="1"/>
          <p:nvPr/>
        </p:nvSpPr>
        <p:spPr>
          <a:xfrm>
            <a:off x="535227" y="2921156"/>
            <a:ext cx="6262037" cy="4421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41"/>
              </a:lnSpc>
            </a:pPr>
            <a:r>
              <a:rPr lang="en-US" sz="3400" b="1" dirty="0">
                <a:latin typeface="DIN Next Bold"/>
                <a:ea typeface="DIN Next Bold"/>
                <a:cs typeface="DIN Next Bold"/>
                <a:sym typeface="DIN Next Bold"/>
              </a:rPr>
              <a:t>Your text here…</a:t>
            </a: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27914225-A4B5-DC72-4ABD-F9D06D7FF202}"/>
              </a:ext>
            </a:extLst>
          </p:cNvPr>
          <p:cNvSpPr txBox="1"/>
          <p:nvPr/>
        </p:nvSpPr>
        <p:spPr>
          <a:xfrm>
            <a:off x="499514" y="1435886"/>
            <a:ext cx="4401407" cy="1480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92"/>
              </a:lnSpc>
              <a:spcBef>
                <a:spcPct val="0"/>
              </a:spcBef>
            </a:pPr>
            <a:r>
              <a:rPr lang="en-US" sz="6000" b="1" dirty="0">
                <a:latin typeface="DIN Next Bold"/>
                <a:ea typeface="DIN Next Bold"/>
                <a:cs typeface="DIN Next Bold"/>
                <a:sym typeface="DIN Next Bold"/>
              </a:rPr>
              <a:t>Engineers Week Poster</a:t>
            </a:r>
          </a:p>
        </p:txBody>
      </p:sp>
      <p:grpSp>
        <p:nvGrpSpPr>
          <p:cNvPr id="12" name="Group 3">
            <a:extLst>
              <a:ext uri="{FF2B5EF4-FFF2-40B4-BE49-F238E27FC236}">
                <a16:creationId xmlns:a16="http://schemas.microsoft.com/office/drawing/2014/main" id="{593C19BD-E7DD-3E71-6EB0-B3507C940DF9}"/>
              </a:ext>
            </a:extLst>
          </p:cNvPr>
          <p:cNvGrpSpPr>
            <a:grpSpLocks noChangeAspect="1"/>
          </p:cNvGrpSpPr>
          <p:nvPr/>
        </p:nvGrpSpPr>
        <p:grpSpPr>
          <a:xfrm>
            <a:off x="3481365" y="1005184"/>
            <a:ext cx="541421" cy="556707"/>
            <a:chOff x="0" y="0"/>
            <a:chExt cx="562737" cy="578625"/>
          </a:xfrm>
        </p:grpSpPr>
        <p:sp>
          <p:nvSpPr>
            <p:cNvPr id="13" name="Freeform 4">
              <a:extLst>
                <a:ext uri="{FF2B5EF4-FFF2-40B4-BE49-F238E27FC236}">
                  <a16:creationId xmlns:a16="http://schemas.microsoft.com/office/drawing/2014/main" id="{2F461506-11C1-373B-EC3F-8A08A59E8E0D}"/>
                </a:ext>
              </a:extLst>
            </p:cNvPr>
            <p:cNvSpPr/>
            <p:nvPr/>
          </p:nvSpPr>
          <p:spPr>
            <a:xfrm>
              <a:off x="63500" y="139192"/>
              <a:ext cx="375920" cy="375920"/>
            </a:xfrm>
            <a:custGeom>
              <a:avLst/>
              <a:gdLst/>
              <a:ahLst/>
              <a:cxnLst/>
              <a:rect l="l" t="t" r="r" b="b"/>
              <a:pathLst>
                <a:path w="375920" h="375920">
                  <a:moveTo>
                    <a:pt x="187960" y="127"/>
                  </a:moveTo>
                  <a:cubicBezTo>
                    <a:pt x="84074" y="127"/>
                    <a:pt x="0" y="84201"/>
                    <a:pt x="0" y="187960"/>
                  </a:cubicBezTo>
                  <a:cubicBezTo>
                    <a:pt x="0" y="291719"/>
                    <a:pt x="84074" y="375920"/>
                    <a:pt x="187960" y="375920"/>
                  </a:cubicBezTo>
                  <a:cubicBezTo>
                    <a:pt x="291846" y="375920"/>
                    <a:pt x="375920" y="291846"/>
                    <a:pt x="375920" y="187960"/>
                  </a:cubicBezTo>
                  <a:cubicBezTo>
                    <a:pt x="375920" y="84074"/>
                    <a:pt x="291846" y="0"/>
                    <a:pt x="187960" y="0"/>
                  </a:cubicBezTo>
                </a:path>
              </a:pathLst>
            </a:custGeom>
            <a:solidFill>
              <a:srgbClr val="FFFFFF">
                <a:alpha val="7098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8F9E4387-59DA-F9BA-4470-A7CA2C976439}"/>
                </a:ext>
              </a:extLst>
            </p:cNvPr>
            <p:cNvSpPr/>
            <p:nvPr/>
          </p:nvSpPr>
          <p:spPr>
            <a:xfrm>
              <a:off x="162814" y="63500"/>
              <a:ext cx="336550" cy="336296"/>
            </a:xfrm>
            <a:custGeom>
              <a:avLst/>
              <a:gdLst/>
              <a:ahLst/>
              <a:cxnLst/>
              <a:rect l="l" t="t" r="r" b="b"/>
              <a:pathLst>
                <a:path w="336550" h="336296">
                  <a:moveTo>
                    <a:pt x="327787" y="168148"/>
                  </a:moveTo>
                  <a:lnTo>
                    <a:pt x="319151" y="168148"/>
                  </a:lnTo>
                  <a:cubicBezTo>
                    <a:pt x="319151" y="209804"/>
                    <a:pt x="302260" y="247523"/>
                    <a:pt x="274955" y="274828"/>
                  </a:cubicBezTo>
                  <a:cubicBezTo>
                    <a:pt x="247650" y="302133"/>
                    <a:pt x="209931" y="319024"/>
                    <a:pt x="168275" y="319024"/>
                  </a:cubicBezTo>
                  <a:cubicBezTo>
                    <a:pt x="126619" y="319024"/>
                    <a:pt x="88900" y="302133"/>
                    <a:pt x="61595" y="274828"/>
                  </a:cubicBezTo>
                  <a:cubicBezTo>
                    <a:pt x="34290" y="247523"/>
                    <a:pt x="17399" y="209804"/>
                    <a:pt x="17399" y="168148"/>
                  </a:cubicBezTo>
                  <a:cubicBezTo>
                    <a:pt x="17399" y="126492"/>
                    <a:pt x="34290" y="88773"/>
                    <a:pt x="61595" y="61468"/>
                  </a:cubicBezTo>
                  <a:cubicBezTo>
                    <a:pt x="88900" y="34163"/>
                    <a:pt x="126619" y="17272"/>
                    <a:pt x="168275" y="17272"/>
                  </a:cubicBezTo>
                  <a:cubicBezTo>
                    <a:pt x="209931" y="17272"/>
                    <a:pt x="247650" y="34163"/>
                    <a:pt x="274955" y="61468"/>
                  </a:cubicBezTo>
                  <a:cubicBezTo>
                    <a:pt x="302260" y="88773"/>
                    <a:pt x="319151" y="126492"/>
                    <a:pt x="319151" y="168148"/>
                  </a:cubicBezTo>
                  <a:lnTo>
                    <a:pt x="336550" y="168148"/>
                  </a:lnTo>
                  <a:cubicBezTo>
                    <a:pt x="336423" y="75311"/>
                    <a:pt x="261112" y="0"/>
                    <a:pt x="168275" y="0"/>
                  </a:cubicBezTo>
                  <a:cubicBezTo>
                    <a:pt x="75438" y="0"/>
                    <a:pt x="0" y="75311"/>
                    <a:pt x="0" y="168148"/>
                  </a:cubicBezTo>
                  <a:cubicBezTo>
                    <a:pt x="0" y="260985"/>
                    <a:pt x="75311" y="336296"/>
                    <a:pt x="168148" y="336296"/>
                  </a:cubicBezTo>
                  <a:cubicBezTo>
                    <a:pt x="260985" y="336296"/>
                    <a:pt x="336296" y="260985"/>
                    <a:pt x="336296" y="168148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6">
            <a:extLst>
              <a:ext uri="{FF2B5EF4-FFF2-40B4-BE49-F238E27FC236}">
                <a16:creationId xmlns:a16="http://schemas.microsoft.com/office/drawing/2014/main" id="{E4041078-BB52-89E3-3B33-5DA4766D3772}"/>
              </a:ext>
            </a:extLst>
          </p:cNvPr>
          <p:cNvGrpSpPr>
            <a:grpSpLocks noChangeAspect="1"/>
          </p:cNvGrpSpPr>
          <p:nvPr/>
        </p:nvGrpSpPr>
        <p:grpSpPr>
          <a:xfrm>
            <a:off x="6430465" y="1494525"/>
            <a:ext cx="149074" cy="149074"/>
            <a:chOff x="0" y="0"/>
            <a:chExt cx="154940" cy="154940"/>
          </a:xfrm>
          <a:solidFill>
            <a:schemeClr val="bg1">
              <a:alpha val="43893"/>
            </a:schemeClr>
          </a:solidFill>
        </p:grpSpPr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30B5623D-4E75-2B8B-782D-7C11F8879DAB}"/>
                </a:ext>
              </a:extLst>
            </p:cNvPr>
            <p:cNvSpPr/>
            <p:nvPr/>
          </p:nvSpPr>
          <p:spPr>
            <a:xfrm>
              <a:off x="0" y="0"/>
              <a:ext cx="154940" cy="154940"/>
            </a:xfrm>
            <a:custGeom>
              <a:avLst/>
              <a:gdLst/>
              <a:ahLst/>
              <a:cxnLst/>
              <a:rect l="l" t="t" r="r" b="b"/>
              <a:pathLst>
                <a:path w="154940" h="154940">
                  <a:moveTo>
                    <a:pt x="77470" y="0"/>
                  </a:moveTo>
                  <a:cubicBezTo>
                    <a:pt x="34671" y="0"/>
                    <a:pt x="0" y="34671"/>
                    <a:pt x="0" y="77470"/>
                  </a:cubicBezTo>
                  <a:cubicBezTo>
                    <a:pt x="0" y="120269"/>
                    <a:pt x="34671" y="154940"/>
                    <a:pt x="77470" y="154940"/>
                  </a:cubicBezTo>
                  <a:cubicBezTo>
                    <a:pt x="120269" y="154940"/>
                    <a:pt x="154940" y="120269"/>
                    <a:pt x="154940" y="77470"/>
                  </a:cubicBezTo>
                  <a:lnTo>
                    <a:pt x="136525" y="77470"/>
                  </a:lnTo>
                  <a:cubicBezTo>
                    <a:pt x="136525" y="93853"/>
                    <a:pt x="129921" y="108585"/>
                    <a:pt x="119253" y="119253"/>
                  </a:cubicBezTo>
                  <a:cubicBezTo>
                    <a:pt x="108585" y="129921"/>
                    <a:pt x="93853" y="136525"/>
                    <a:pt x="77470" y="136525"/>
                  </a:cubicBezTo>
                  <a:cubicBezTo>
                    <a:pt x="61087" y="136525"/>
                    <a:pt x="46482" y="129921"/>
                    <a:pt x="35687" y="119253"/>
                  </a:cubicBezTo>
                  <a:cubicBezTo>
                    <a:pt x="24892" y="108585"/>
                    <a:pt x="18415" y="93853"/>
                    <a:pt x="18415" y="77470"/>
                  </a:cubicBezTo>
                  <a:cubicBezTo>
                    <a:pt x="18415" y="61087"/>
                    <a:pt x="25019" y="46355"/>
                    <a:pt x="35687" y="35687"/>
                  </a:cubicBezTo>
                  <a:cubicBezTo>
                    <a:pt x="46355" y="25019"/>
                    <a:pt x="61087" y="18415"/>
                    <a:pt x="77470" y="18415"/>
                  </a:cubicBezTo>
                  <a:cubicBezTo>
                    <a:pt x="93853" y="18415"/>
                    <a:pt x="108585" y="25019"/>
                    <a:pt x="119253" y="35687"/>
                  </a:cubicBezTo>
                  <a:cubicBezTo>
                    <a:pt x="129921" y="46355"/>
                    <a:pt x="136525" y="61087"/>
                    <a:pt x="136525" y="77470"/>
                  </a:cubicBezTo>
                  <a:lnTo>
                    <a:pt x="154940" y="77470"/>
                  </a:lnTo>
                  <a:cubicBezTo>
                    <a:pt x="154940" y="34671"/>
                    <a:pt x="120269" y="0"/>
                    <a:pt x="77470" y="0"/>
                  </a:cubicBezTo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8">
            <a:extLst>
              <a:ext uri="{FF2B5EF4-FFF2-40B4-BE49-F238E27FC236}">
                <a16:creationId xmlns:a16="http://schemas.microsoft.com/office/drawing/2014/main" id="{5B12E4AE-DE6F-5BDC-B120-C83244B506E6}"/>
              </a:ext>
            </a:extLst>
          </p:cNvPr>
          <p:cNvGrpSpPr>
            <a:grpSpLocks noChangeAspect="1"/>
          </p:cNvGrpSpPr>
          <p:nvPr/>
        </p:nvGrpSpPr>
        <p:grpSpPr>
          <a:xfrm>
            <a:off x="6973064" y="2264410"/>
            <a:ext cx="282780" cy="282780"/>
            <a:chOff x="0" y="0"/>
            <a:chExt cx="293916" cy="293916"/>
          </a:xfrm>
          <a:solidFill>
            <a:schemeClr val="bg1">
              <a:alpha val="43893"/>
            </a:schemeClr>
          </a:solidFill>
        </p:grpSpPr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4498A171-0E89-FB30-D3FF-60252BF247CD}"/>
                </a:ext>
              </a:extLst>
            </p:cNvPr>
            <p:cNvSpPr/>
            <p:nvPr/>
          </p:nvSpPr>
          <p:spPr>
            <a:xfrm>
              <a:off x="135890" y="63500"/>
              <a:ext cx="22098" cy="167005"/>
            </a:xfrm>
            <a:custGeom>
              <a:avLst/>
              <a:gdLst/>
              <a:ahLst/>
              <a:cxnLst/>
              <a:rect l="l" t="t" r="r" b="b"/>
              <a:pathLst>
                <a:path w="22098" h="167005">
                  <a:moveTo>
                    <a:pt x="0" y="11049"/>
                  </a:moveTo>
                  <a:lnTo>
                    <a:pt x="0" y="155956"/>
                  </a:lnTo>
                  <a:cubicBezTo>
                    <a:pt x="0" y="162052"/>
                    <a:pt x="4953" y="167005"/>
                    <a:pt x="11049" y="167005"/>
                  </a:cubicBezTo>
                  <a:lnTo>
                    <a:pt x="22098" y="162052"/>
                  </a:lnTo>
                  <a:lnTo>
                    <a:pt x="22098" y="11049"/>
                  </a:lnTo>
                  <a:cubicBezTo>
                    <a:pt x="22098" y="4953"/>
                    <a:pt x="17145" y="0"/>
                    <a:pt x="11049" y="0"/>
                  </a:cubicBezTo>
                  <a:lnTo>
                    <a:pt x="0" y="4953"/>
                  </a:lnTo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1384F67C-2082-92AA-15D2-EF8875BD113D}"/>
                </a:ext>
              </a:extLst>
            </p:cNvPr>
            <p:cNvSpPr/>
            <p:nvPr/>
          </p:nvSpPr>
          <p:spPr>
            <a:xfrm>
              <a:off x="63500" y="135890"/>
              <a:ext cx="166878" cy="22098"/>
            </a:xfrm>
            <a:custGeom>
              <a:avLst/>
              <a:gdLst/>
              <a:ahLst/>
              <a:cxnLst/>
              <a:rect l="l" t="t" r="r" b="b"/>
              <a:pathLst>
                <a:path w="166878" h="22098">
                  <a:moveTo>
                    <a:pt x="155829" y="0"/>
                  </a:moveTo>
                  <a:lnTo>
                    <a:pt x="11049" y="0"/>
                  </a:lnTo>
                  <a:cubicBezTo>
                    <a:pt x="4953" y="0"/>
                    <a:pt x="0" y="4953"/>
                    <a:pt x="0" y="11049"/>
                  </a:cubicBezTo>
                  <a:lnTo>
                    <a:pt x="4953" y="22098"/>
                  </a:lnTo>
                  <a:lnTo>
                    <a:pt x="155829" y="22098"/>
                  </a:lnTo>
                  <a:cubicBezTo>
                    <a:pt x="161925" y="22098"/>
                    <a:pt x="166878" y="17145"/>
                    <a:pt x="166878" y="11049"/>
                  </a:cubicBezTo>
                  <a:lnTo>
                    <a:pt x="161925" y="0"/>
                  </a:lnTo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46335A36-F610-55B6-AF38-65E4ACEA0C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92734">
            <a:off x="4905942" y="383977"/>
            <a:ext cx="4308651" cy="609004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AE9432-F20F-975F-7FA7-DC14C68F13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2553">
            <a:off x="5150321" y="383976"/>
            <a:ext cx="4324886" cy="609004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715C85A-1D34-2F52-02CB-E522690ACF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123" y="5495355"/>
            <a:ext cx="1818350" cy="3562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DDCC932-8C9B-5847-FB86-C1C1C33D21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4712" y="1603136"/>
            <a:ext cx="1278898" cy="13549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8E68ED-7E7E-779D-8F40-DC348A4A3A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1126" y="4612612"/>
            <a:ext cx="1393772" cy="136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130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B512FA-5259-D69F-4254-952E1FD58B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1B46A5F5-4A3A-E35B-3C96-5A9415A1C6FC}"/>
              </a:ext>
            </a:extLst>
          </p:cNvPr>
          <p:cNvSpPr txBox="1">
            <a:spLocks/>
          </p:cNvSpPr>
          <p:nvPr/>
        </p:nvSpPr>
        <p:spPr>
          <a:xfrm>
            <a:off x="407988" y="1693678"/>
            <a:ext cx="4201800" cy="13982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0"/>
              </a:spcBef>
              <a:buFontTx/>
              <a:buNone/>
              <a:defRPr lang="en-GB" sz="3000" b="1" i="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0" indent="0" algn="l" defTabSz="914400" rtl="0" eaLnBrk="1" latinLnBrk="0" hangingPunct="1">
              <a:lnSpc>
                <a:spcPts val="4000"/>
              </a:lnSpc>
              <a:spcBef>
                <a:spcPts val="0"/>
              </a:spcBef>
              <a:buFontTx/>
              <a:buNone/>
              <a:defRPr lang="en-GB" sz="3200" b="1" i="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5000"/>
              </a:lnSpc>
            </a:pPr>
            <a:r>
              <a:rPr lang="en-IE" sz="6000" dirty="0"/>
              <a:t>3D printer poster</a:t>
            </a:r>
            <a:endParaRPr lang="en-US" sz="6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CF770C-886B-F857-722E-7A5F804F08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31" b="2131"/>
          <a:stretch/>
        </p:blipFill>
        <p:spPr>
          <a:xfrm>
            <a:off x="9569110" y="113016"/>
            <a:ext cx="2481738" cy="76211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8EE35BD-5929-8023-3081-0E9B2454274F}"/>
              </a:ext>
            </a:extLst>
          </p:cNvPr>
          <p:cNvSpPr txBox="1"/>
          <p:nvPr/>
        </p:nvSpPr>
        <p:spPr>
          <a:xfrm>
            <a:off x="474565" y="3023940"/>
            <a:ext cx="4324122" cy="369332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en-I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text here…</a:t>
            </a:r>
            <a:endParaRPr lang="en-IE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1B580F0-0AD4-F64A-76A5-ED9EB46838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33984">
            <a:off x="5129881" y="446947"/>
            <a:ext cx="4308651" cy="609004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C90282-F47D-1F34-0967-57C19D9001E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74368">
            <a:off x="5116295" y="488584"/>
            <a:ext cx="4259186" cy="6044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8B16990-866D-63E5-C67C-E56671862D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6477" y="2265580"/>
            <a:ext cx="1091516" cy="12966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D33133-49DF-2F87-C8B2-F2028AD8BF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966" y="4986198"/>
            <a:ext cx="1818350" cy="3562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49738C-0790-4AF8-BF65-4A561288AE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4914" y="4275614"/>
            <a:ext cx="1381470" cy="142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72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F9F46F-0DC0-7A91-F9A8-C5676FB33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3">
            <a:extLst>
              <a:ext uri="{FF2B5EF4-FFF2-40B4-BE49-F238E27FC236}">
                <a16:creationId xmlns:a16="http://schemas.microsoft.com/office/drawing/2014/main" id="{F5FCB968-0E14-630F-C6E4-AB8680BD251E}"/>
              </a:ext>
            </a:extLst>
          </p:cNvPr>
          <p:cNvGrpSpPr>
            <a:grpSpLocks noChangeAspect="1"/>
          </p:cNvGrpSpPr>
          <p:nvPr/>
        </p:nvGrpSpPr>
        <p:grpSpPr>
          <a:xfrm>
            <a:off x="3481365" y="1005184"/>
            <a:ext cx="541421" cy="556707"/>
            <a:chOff x="0" y="0"/>
            <a:chExt cx="562737" cy="578625"/>
          </a:xfrm>
        </p:grpSpPr>
        <p:sp>
          <p:nvSpPr>
            <p:cNvPr id="13" name="Freeform 4">
              <a:extLst>
                <a:ext uri="{FF2B5EF4-FFF2-40B4-BE49-F238E27FC236}">
                  <a16:creationId xmlns:a16="http://schemas.microsoft.com/office/drawing/2014/main" id="{A721D802-517C-124A-B05F-A8428EBF72DB}"/>
                </a:ext>
              </a:extLst>
            </p:cNvPr>
            <p:cNvSpPr/>
            <p:nvPr/>
          </p:nvSpPr>
          <p:spPr>
            <a:xfrm>
              <a:off x="63500" y="139192"/>
              <a:ext cx="375920" cy="375920"/>
            </a:xfrm>
            <a:custGeom>
              <a:avLst/>
              <a:gdLst/>
              <a:ahLst/>
              <a:cxnLst/>
              <a:rect l="l" t="t" r="r" b="b"/>
              <a:pathLst>
                <a:path w="375920" h="375920">
                  <a:moveTo>
                    <a:pt x="187960" y="127"/>
                  </a:moveTo>
                  <a:cubicBezTo>
                    <a:pt x="84074" y="127"/>
                    <a:pt x="0" y="84201"/>
                    <a:pt x="0" y="187960"/>
                  </a:cubicBezTo>
                  <a:cubicBezTo>
                    <a:pt x="0" y="291719"/>
                    <a:pt x="84074" y="375920"/>
                    <a:pt x="187960" y="375920"/>
                  </a:cubicBezTo>
                  <a:cubicBezTo>
                    <a:pt x="291846" y="375920"/>
                    <a:pt x="375920" y="291846"/>
                    <a:pt x="375920" y="187960"/>
                  </a:cubicBezTo>
                  <a:cubicBezTo>
                    <a:pt x="375920" y="84074"/>
                    <a:pt x="291846" y="0"/>
                    <a:pt x="187960" y="0"/>
                  </a:cubicBezTo>
                </a:path>
              </a:pathLst>
            </a:custGeom>
            <a:solidFill>
              <a:srgbClr val="FFFFFF">
                <a:alpha val="7098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92F3668C-F755-22E3-8A9F-43968DC8E960}"/>
                </a:ext>
              </a:extLst>
            </p:cNvPr>
            <p:cNvSpPr/>
            <p:nvPr/>
          </p:nvSpPr>
          <p:spPr>
            <a:xfrm>
              <a:off x="162814" y="63500"/>
              <a:ext cx="336550" cy="336296"/>
            </a:xfrm>
            <a:custGeom>
              <a:avLst/>
              <a:gdLst/>
              <a:ahLst/>
              <a:cxnLst/>
              <a:rect l="l" t="t" r="r" b="b"/>
              <a:pathLst>
                <a:path w="336550" h="336296">
                  <a:moveTo>
                    <a:pt x="327787" y="168148"/>
                  </a:moveTo>
                  <a:lnTo>
                    <a:pt x="319151" y="168148"/>
                  </a:lnTo>
                  <a:cubicBezTo>
                    <a:pt x="319151" y="209804"/>
                    <a:pt x="302260" y="247523"/>
                    <a:pt x="274955" y="274828"/>
                  </a:cubicBezTo>
                  <a:cubicBezTo>
                    <a:pt x="247650" y="302133"/>
                    <a:pt x="209931" y="319024"/>
                    <a:pt x="168275" y="319024"/>
                  </a:cubicBezTo>
                  <a:cubicBezTo>
                    <a:pt x="126619" y="319024"/>
                    <a:pt x="88900" y="302133"/>
                    <a:pt x="61595" y="274828"/>
                  </a:cubicBezTo>
                  <a:cubicBezTo>
                    <a:pt x="34290" y="247523"/>
                    <a:pt x="17399" y="209804"/>
                    <a:pt x="17399" y="168148"/>
                  </a:cubicBezTo>
                  <a:cubicBezTo>
                    <a:pt x="17399" y="126492"/>
                    <a:pt x="34290" y="88773"/>
                    <a:pt x="61595" y="61468"/>
                  </a:cubicBezTo>
                  <a:cubicBezTo>
                    <a:pt x="88900" y="34163"/>
                    <a:pt x="126619" y="17272"/>
                    <a:pt x="168275" y="17272"/>
                  </a:cubicBezTo>
                  <a:cubicBezTo>
                    <a:pt x="209931" y="17272"/>
                    <a:pt x="247650" y="34163"/>
                    <a:pt x="274955" y="61468"/>
                  </a:cubicBezTo>
                  <a:cubicBezTo>
                    <a:pt x="302260" y="88773"/>
                    <a:pt x="319151" y="126492"/>
                    <a:pt x="319151" y="168148"/>
                  </a:cubicBezTo>
                  <a:lnTo>
                    <a:pt x="336550" y="168148"/>
                  </a:lnTo>
                  <a:cubicBezTo>
                    <a:pt x="336423" y="75311"/>
                    <a:pt x="261112" y="0"/>
                    <a:pt x="168275" y="0"/>
                  </a:cubicBezTo>
                  <a:cubicBezTo>
                    <a:pt x="75438" y="0"/>
                    <a:pt x="0" y="75311"/>
                    <a:pt x="0" y="168148"/>
                  </a:cubicBezTo>
                  <a:cubicBezTo>
                    <a:pt x="0" y="260985"/>
                    <a:pt x="75311" y="336296"/>
                    <a:pt x="168148" y="336296"/>
                  </a:cubicBezTo>
                  <a:cubicBezTo>
                    <a:pt x="260985" y="336296"/>
                    <a:pt x="336296" y="260985"/>
                    <a:pt x="336296" y="168148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6">
            <a:extLst>
              <a:ext uri="{FF2B5EF4-FFF2-40B4-BE49-F238E27FC236}">
                <a16:creationId xmlns:a16="http://schemas.microsoft.com/office/drawing/2014/main" id="{29A5B594-1A81-6D24-66B8-2ECAA4F5D3E7}"/>
              </a:ext>
            </a:extLst>
          </p:cNvPr>
          <p:cNvGrpSpPr>
            <a:grpSpLocks noChangeAspect="1"/>
          </p:cNvGrpSpPr>
          <p:nvPr/>
        </p:nvGrpSpPr>
        <p:grpSpPr>
          <a:xfrm>
            <a:off x="6430465" y="1494525"/>
            <a:ext cx="149074" cy="149074"/>
            <a:chOff x="0" y="0"/>
            <a:chExt cx="154940" cy="154940"/>
          </a:xfrm>
          <a:solidFill>
            <a:schemeClr val="bg1">
              <a:alpha val="43893"/>
            </a:schemeClr>
          </a:solidFill>
        </p:grpSpPr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11F10739-0B7D-8462-A6C0-C80E9706A541}"/>
                </a:ext>
              </a:extLst>
            </p:cNvPr>
            <p:cNvSpPr/>
            <p:nvPr/>
          </p:nvSpPr>
          <p:spPr>
            <a:xfrm>
              <a:off x="0" y="0"/>
              <a:ext cx="154940" cy="154940"/>
            </a:xfrm>
            <a:custGeom>
              <a:avLst/>
              <a:gdLst/>
              <a:ahLst/>
              <a:cxnLst/>
              <a:rect l="l" t="t" r="r" b="b"/>
              <a:pathLst>
                <a:path w="154940" h="154940">
                  <a:moveTo>
                    <a:pt x="77470" y="0"/>
                  </a:moveTo>
                  <a:cubicBezTo>
                    <a:pt x="34671" y="0"/>
                    <a:pt x="0" y="34671"/>
                    <a:pt x="0" y="77470"/>
                  </a:cubicBezTo>
                  <a:cubicBezTo>
                    <a:pt x="0" y="120269"/>
                    <a:pt x="34671" y="154940"/>
                    <a:pt x="77470" y="154940"/>
                  </a:cubicBezTo>
                  <a:cubicBezTo>
                    <a:pt x="120269" y="154940"/>
                    <a:pt x="154940" y="120269"/>
                    <a:pt x="154940" y="77470"/>
                  </a:cubicBezTo>
                  <a:lnTo>
                    <a:pt x="136525" y="77470"/>
                  </a:lnTo>
                  <a:cubicBezTo>
                    <a:pt x="136525" y="93853"/>
                    <a:pt x="129921" y="108585"/>
                    <a:pt x="119253" y="119253"/>
                  </a:cubicBezTo>
                  <a:cubicBezTo>
                    <a:pt x="108585" y="129921"/>
                    <a:pt x="93853" y="136525"/>
                    <a:pt x="77470" y="136525"/>
                  </a:cubicBezTo>
                  <a:cubicBezTo>
                    <a:pt x="61087" y="136525"/>
                    <a:pt x="46482" y="129921"/>
                    <a:pt x="35687" y="119253"/>
                  </a:cubicBezTo>
                  <a:cubicBezTo>
                    <a:pt x="24892" y="108585"/>
                    <a:pt x="18415" y="93853"/>
                    <a:pt x="18415" y="77470"/>
                  </a:cubicBezTo>
                  <a:cubicBezTo>
                    <a:pt x="18415" y="61087"/>
                    <a:pt x="25019" y="46355"/>
                    <a:pt x="35687" y="35687"/>
                  </a:cubicBezTo>
                  <a:cubicBezTo>
                    <a:pt x="46355" y="25019"/>
                    <a:pt x="61087" y="18415"/>
                    <a:pt x="77470" y="18415"/>
                  </a:cubicBezTo>
                  <a:cubicBezTo>
                    <a:pt x="93853" y="18415"/>
                    <a:pt x="108585" y="25019"/>
                    <a:pt x="119253" y="35687"/>
                  </a:cubicBezTo>
                  <a:cubicBezTo>
                    <a:pt x="129921" y="46355"/>
                    <a:pt x="136525" y="61087"/>
                    <a:pt x="136525" y="77470"/>
                  </a:cubicBezTo>
                  <a:lnTo>
                    <a:pt x="154940" y="77470"/>
                  </a:lnTo>
                  <a:cubicBezTo>
                    <a:pt x="154940" y="34671"/>
                    <a:pt x="120269" y="0"/>
                    <a:pt x="77470" y="0"/>
                  </a:cubicBezTo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8">
            <a:extLst>
              <a:ext uri="{FF2B5EF4-FFF2-40B4-BE49-F238E27FC236}">
                <a16:creationId xmlns:a16="http://schemas.microsoft.com/office/drawing/2014/main" id="{4881042B-F790-4EF1-7D8A-2594F32AF2B9}"/>
              </a:ext>
            </a:extLst>
          </p:cNvPr>
          <p:cNvGrpSpPr>
            <a:grpSpLocks noChangeAspect="1"/>
          </p:cNvGrpSpPr>
          <p:nvPr/>
        </p:nvGrpSpPr>
        <p:grpSpPr>
          <a:xfrm>
            <a:off x="6973064" y="2264410"/>
            <a:ext cx="282780" cy="282780"/>
            <a:chOff x="0" y="0"/>
            <a:chExt cx="293916" cy="293916"/>
          </a:xfrm>
          <a:solidFill>
            <a:schemeClr val="bg1">
              <a:alpha val="43893"/>
            </a:schemeClr>
          </a:solidFill>
        </p:grpSpPr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9991B920-6FC8-F3AC-EAFE-E0E5090B559D}"/>
                </a:ext>
              </a:extLst>
            </p:cNvPr>
            <p:cNvSpPr/>
            <p:nvPr/>
          </p:nvSpPr>
          <p:spPr>
            <a:xfrm>
              <a:off x="135890" y="63500"/>
              <a:ext cx="22098" cy="167005"/>
            </a:xfrm>
            <a:custGeom>
              <a:avLst/>
              <a:gdLst/>
              <a:ahLst/>
              <a:cxnLst/>
              <a:rect l="l" t="t" r="r" b="b"/>
              <a:pathLst>
                <a:path w="22098" h="167005">
                  <a:moveTo>
                    <a:pt x="0" y="11049"/>
                  </a:moveTo>
                  <a:lnTo>
                    <a:pt x="0" y="155956"/>
                  </a:lnTo>
                  <a:cubicBezTo>
                    <a:pt x="0" y="162052"/>
                    <a:pt x="4953" y="167005"/>
                    <a:pt x="11049" y="167005"/>
                  </a:cubicBezTo>
                  <a:lnTo>
                    <a:pt x="22098" y="162052"/>
                  </a:lnTo>
                  <a:lnTo>
                    <a:pt x="22098" y="11049"/>
                  </a:lnTo>
                  <a:cubicBezTo>
                    <a:pt x="22098" y="4953"/>
                    <a:pt x="17145" y="0"/>
                    <a:pt x="11049" y="0"/>
                  </a:cubicBezTo>
                  <a:lnTo>
                    <a:pt x="0" y="4953"/>
                  </a:lnTo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A2B2763C-5CD0-CBC7-FA67-1BACD4724A6D}"/>
                </a:ext>
              </a:extLst>
            </p:cNvPr>
            <p:cNvSpPr/>
            <p:nvPr/>
          </p:nvSpPr>
          <p:spPr>
            <a:xfrm>
              <a:off x="63500" y="135890"/>
              <a:ext cx="166878" cy="22098"/>
            </a:xfrm>
            <a:custGeom>
              <a:avLst/>
              <a:gdLst/>
              <a:ahLst/>
              <a:cxnLst/>
              <a:rect l="l" t="t" r="r" b="b"/>
              <a:pathLst>
                <a:path w="166878" h="22098">
                  <a:moveTo>
                    <a:pt x="155829" y="0"/>
                  </a:moveTo>
                  <a:lnTo>
                    <a:pt x="11049" y="0"/>
                  </a:lnTo>
                  <a:cubicBezTo>
                    <a:pt x="4953" y="0"/>
                    <a:pt x="0" y="4953"/>
                    <a:pt x="0" y="11049"/>
                  </a:cubicBezTo>
                  <a:lnTo>
                    <a:pt x="4953" y="22098"/>
                  </a:lnTo>
                  <a:lnTo>
                    <a:pt x="155829" y="22098"/>
                  </a:lnTo>
                  <a:cubicBezTo>
                    <a:pt x="161925" y="22098"/>
                    <a:pt x="166878" y="17145"/>
                    <a:pt x="166878" y="11049"/>
                  </a:cubicBezTo>
                  <a:lnTo>
                    <a:pt x="161925" y="0"/>
                  </a:lnTo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42A25D5-8DC2-851A-9FC8-97A97CE64B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7988" y="6356350"/>
            <a:ext cx="4174172" cy="365125"/>
          </a:xfrm>
          <a:prstGeom prst="rect">
            <a:avLst/>
          </a:prstGeom>
        </p:spPr>
        <p:txBody>
          <a:bodyPr lIns="0"/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4F18F7F-4F64-78FC-B06F-1339C33218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1440" y="6356350"/>
            <a:ext cx="2802572" cy="365125"/>
          </a:xfrm>
          <a:prstGeom prst="rect">
            <a:avLst/>
          </a:prstGeom>
        </p:spPr>
        <p:txBody>
          <a:bodyPr rIns="0"/>
          <a:lstStyle>
            <a:lvl1pPr algn="r">
              <a:defRPr sz="1000">
                <a:solidFill>
                  <a:schemeClr val="accent3"/>
                </a:solidFill>
              </a:defRPr>
            </a:lvl1pPr>
          </a:lstStyle>
          <a:p>
            <a:fld id="{544F820D-7B4B-0749-BFC4-13C8D6677F6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8756054F-067C-9141-359B-34E8FB2F91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8" y="441325"/>
            <a:ext cx="4960078" cy="7572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0"/>
              </a:spcBef>
              <a:buFontTx/>
              <a:buNone/>
              <a:defRPr lang="en-GB" sz="3000" b="1" i="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0" indent="0" algn="l" defTabSz="914400" rtl="0" eaLnBrk="1" latinLnBrk="0" hangingPunct="1">
              <a:lnSpc>
                <a:spcPts val="4000"/>
              </a:lnSpc>
              <a:spcBef>
                <a:spcPts val="0"/>
              </a:spcBef>
              <a:buFontTx/>
              <a:buNone/>
              <a:defRPr lang="en-GB" sz="3200" b="1" i="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>
              <a:buNone/>
              <a:defRPr/>
            </a:lvl3pPr>
          </a:lstStyle>
          <a:p>
            <a:pPr lvl="0">
              <a:lnSpc>
                <a:spcPts val="3100"/>
              </a:lnSpc>
              <a:spcBef>
                <a:spcPct val="0"/>
              </a:spcBef>
            </a:pPr>
            <a:r>
              <a:rPr lang="en-IE" dirty="0"/>
              <a:t>Blank slide editable for library to add their own content 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476D492-8775-C3C0-8B34-77366720438B}"/>
              </a:ext>
            </a:extLst>
          </p:cNvPr>
          <p:cNvSpPr txBox="1">
            <a:spLocks/>
          </p:cNvSpPr>
          <p:nvPr/>
        </p:nvSpPr>
        <p:spPr>
          <a:xfrm>
            <a:off x="8981440" y="6981304"/>
            <a:ext cx="2802572" cy="365125"/>
          </a:xfrm>
          <a:prstGeom prst="rect">
            <a:avLst/>
          </a:prstGeom>
        </p:spPr>
        <p:txBody>
          <a:bodyPr rIns="0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4F820D-7B4B-0749-BFC4-13C8D6677F6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344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child working on a robot&#10;&#10;Description automatically generated">
            <a:extLst>
              <a:ext uri="{FF2B5EF4-FFF2-40B4-BE49-F238E27FC236}">
                <a16:creationId xmlns:a16="http://schemas.microsoft.com/office/drawing/2014/main" id="{60C26F12-FF4F-92C3-398D-10B587A410FC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BECDC4-1906-4F5D-CEF6-0F575631515D}"/>
              </a:ext>
            </a:extLst>
          </p:cNvPr>
          <p:cNvSpPr/>
          <p:nvPr/>
        </p:nvSpPr>
        <p:spPr>
          <a:xfrm>
            <a:off x="0" y="-4763"/>
            <a:ext cx="12192000" cy="686276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2000"/>
                </a:schemeClr>
              </a:gs>
              <a:gs pos="67000">
                <a:schemeClr val="tx1">
                  <a:alpha val="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7502FF-DECC-97B0-77E4-E13492C53C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62532" y="112876"/>
            <a:ext cx="2481738" cy="762110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143FCD07-4009-C7D0-6C45-3AB260E8662E}"/>
              </a:ext>
            </a:extLst>
          </p:cNvPr>
          <p:cNvSpPr txBox="1"/>
          <p:nvPr/>
        </p:nvSpPr>
        <p:spPr>
          <a:xfrm>
            <a:off x="2376153" y="5278710"/>
            <a:ext cx="7004514" cy="703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FFFFFF"/>
                </a:solidFill>
                <a:latin typeface="DIN Next Bold"/>
                <a:ea typeface="DIN Next Bold"/>
                <a:cs typeface="DIN Next Bold"/>
                <a:sym typeface="DIN Next Bold"/>
              </a:rPr>
              <a:t>Find out more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8E0690-7FA7-5C20-33D6-A401709DF501}"/>
              </a:ext>
            </a:extLst>
          </p:cNvPr>
          <p:cNvSpPr txBox="1"/>
          <p:nvPr/>
        </p:nvSpPr>
        <p:spPr>
          <a:xfrm>
            <a:off x="2280622" y="5905949"/>
            <a:ext cx="4389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err="1">
                <a:solidFill>
                  <a:schemeClr val="bg1"/>
                </a:solidFill>
              </a:rPr>
              <a:t>engineersireland.ie</a:t>
            </a:r>
            <a:r>
              <a:rPr lang="en-IE" dirty="0">
                <a:solidFill>
                  <a:schemeClr val="bg1"/>
                </a:solidFill>
              </a:rPr>
              <a:t>/Schools/Engineers-Week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27C5E8-3D58-4F0A-6837-AE246AECE2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619" y="4728082"/>
            <a:ext cx="1633910" cy="163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212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0520F9-0F4E-4266-A8B3-A5CCB3B469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8" y="1917789"/>
            <a:ext cx="6213529" cy="1001220"/>
          </a:xfrm>
        </p:spPr>
        <p:txBody>
          <a:bodyPr/>
          <a:lstStyle/>
          <a:p>
            <a:r>
              <a:rPr lang="en-US" sz="6000" dirty="0">
                <a:solidFill>
                  <a:schemeClr val="tx1"/>
                </a:solidFill>
              </a:rPr>
              <a:t>Engineers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5E27A-16A9-D347-866D-298476F7D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2641647"/>
            <a:ext cx="5688011" cy="554723"/>
          </a:xfrm>
        </p:spPr>
        <p:txBody>
          <a:bodyPr/>
          <a:lstStyle/>
          <a:p>
            <a:r>
              <a:rPr lang="en-IE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Introducing primary and secondary school children to the diverse and exciting world of engineering, sparking curiosity and nurturing a passion for innovation.</a:t>
            </a:r>
          </a:p>
          <a:p>
            <a:r>
              <a:rPr lang="en-I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Engineers Week 2026 takes place from </a:t>
            </a:r>
            <a:r>
              <a:rPr lang="en-IE" dirty="0">
                <a:solidFill>
                  <a:schemeClr val="tx1"/>
                </a:solidFill>
              </a:rPr>
              <a:t>Saturday, 28 February – Friday, 6 March.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698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77444-5A86-8A6D-837E-E7FB41D67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7C5087D-1170-DC02-AA32-FB4C6DE60A6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92734">
            <a:off x="5366277" y="611744"/>
            <a:ext cx="4188793" cy="59206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F53C3890-ECD4-DB48-53B3-04D118726D72}"/>
              </a:ext>
            </a:extLst>
          </p:cNvPr>
          <p:cNvSpPr/>
          <p:nvPr/>
        </p:nvSpPr>
        <p:spPr>
          <a:xfrm>
            <a:off x="10878709" y="2060713"/>
            <a:ext cx="148992" cy="148992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8B6F35DF-AD1F-0D36-08F5-40D9913E5959}"/>
              </a:ext>
            </a:extLst>
          </p:cNvPr>
          <p:cNvSpPr txBox="1">
            <a:spLocks/>
          </p:cNvSpPr>
          <p:nvPr/>
        </p:nvSpPr>
        <p:spPr>
          <a:xfrm>
            <a:off x="407989" y="2950604"/>
            <a:ext cx="5181249" cy="24384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2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2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2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2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2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IE" sz="1800" dirty="0">
                <a:ea typeface="Calibri" panose="020F0502020204030204" pitchFamily="34" charset="0"/>
                <a:cs typeface="Times New Roman" panose="02020603050405020304" pitchFamily="18" charset="0"/>
              </a:rPr>
              <a:t>Some text here….</a:t>
            </a:r>
          </a:p>
          <a:p>
            <a:pPr marL="0" indent="0">
              <a:buFont typeface="Arial"/>
              <a:buNone/>
            </a:pPr>
            <a:endParaRPr lang="en-IE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799144C9-E982-F20B-8183-19B4A4EEBA23}"/>
              </a:ext>
            </a:extLst>
          </p:cNvPr>
          <p:cNvSpPr txBox="1">
            <a:spLocks/>
          </p:cNvSpPr>
          <p:nvPr/>
        </p:nvSpPr>
        <p:spPr>
          <a:xfrm>
            <a:off x="407988" y="1299330"/>
            <a:ext cx="4499511" cy="12488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0"/>
              </a:spcBef>
              <a:buFontTx/>
              <a:buNone/>
              <a:defRPr lang="en-GB" sz="3000" b="1" i="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0" indent="0" algn="l" defTabSz="914400" rtl="0" eaLnBrk="1" latinLnBrk="0" hangingPunct="1">
              <a:lnSpc>
                <a:spcPts val="4000"/>
              </a:lnSpc>
              <a:spcBef>
                <a:spcPts val="0"/>
              </a:spcBef>
              <a:buFontTx/>
              <a:buNone/>
              <a:defRPr lang="en-GB" sz="3200" b="1" i="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6000"/>
              </a:lnSpc>
            </a:pPr>
            <a:r>
              <a:rPr lang="en-IE" sz="6600" dirty="0"/>
              <a:t>Take and Make Bag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5FF57D-D850-CD6E-AAF8-396FABB76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402" y="5204872"/>
            <a:ext cx="1880686" cy="3684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74BE02-D216-8ABC-3AD5-30C944A863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1495">
            <a:off x="5726222" y="665997"/>
            <a:ext cx="4144511" cy="582053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99CE57B-0E96-0283-F03C-3D3DF0E281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4088" y="4130954"/>
            <a:ext cx="1880687" cy="17204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2AB7EE-A9E7-E246-5D7D-1B925F0984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43147" y="2135209"/>
            <a:ext cx="1420116" cy="185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267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60D22-3314-C7BE-FDEE-44D9C86C0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29B5EE-71F1-147B-652B-BF38940B7A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EA20B4-2434-3A51-1185-1DE1D28B50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D935867C-06F7-D76B-D6B0-B265EEA48DB9}"/>
              </a:ext>
            </a:extLst>
          </p:cNvPr>
          <p:cNvSpPr txBox="1">
            <a:spLocks/>
          </p:cNvSpPr>
          <p:nvPr/>
        </p:nvSpPr>
        <p:spPr>
          <a:xfrm>
            <a:off x="407988" y="1693678"/>
            <a:ext cx="4201800" cy="13982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0"/>
              </a:spcBef>
              <a:buFontTx/>
              <a:buNone/>
              <a:defRPr lang="en-GB" sz="3000" b="1" i="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0" indent="0" algn="l" defTabSz="914400" rtl="0" eaLnBrk="1" latinLnBrk="0" hangingPunct="1">
              <a:lnSpc>
                <a:spcPts val="4000"/>
              </a:lnSpc>
              <a:spcBef>
                <a:spcPts val="0"/>
              </a:spcBef>
              <a:buFontTx/>
              <a:buNone/>
              <a:defRPr lang="en-GB" sz="3200" b="1" i="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6000"/>
              </a:lnSpc>
            </a:pPr>
            <a:r>
              <a:rPr lang="en-IE" sz="6000" dirty="0"/>
              <a:t>Engineering Game Map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47453D-9B24-1F9A-7D6C-866CD20AFB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31" b="2131"/>
          <a:stretch/>
        </p:blipFill>
        <p:spPr>
          <a:xfrm>
            <a:off x="9569110" y="113016"/>
            <a:ext cx="2481738" cy="76211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6F7CBAD-E5EA-DC2D-D870-0B1EB6FA349D}"/>
              </a:ext>
            </a:extLst>
          </p:cNvPr>
          <p:cNvSpPr txBox="1"/>
          <p:nvPr/>
        </p:nvSpPr>
        <p:spPr>
          <a:xfrm>
            <a:off x="438820" y="3252920"/>
            <a:ext cx="4515856" cy="369332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en-IE" dirty="0">
                <a:ea typeface="Calibri" panose="020F0502020204030204" pitchFamily="34" charset="0"/>
                <a:cs typeface="Times New Roman" panose="02020603050405020304" pitchFamily="18" charset="0"/>
              </a:rPr>
              <a:t>Some text here….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62CDCC-9B75-62B8-137C-BB280D2974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1495">
            <a:off x="7951576" y="1478260"/>
            <a:ext cx="3036668" cy="429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F87E8A-888C-0B8B-1B18-67A27243976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1495">
            <a:off x="7081240" y="854875"/>
            <a:ext cx="3036668" cy="41989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43768D-835D-CDF5-D6E5-56965FD220C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1495">
            <a:off x="4458583" y="2064883"/>
            <a:ext cx="3029113" cy="41989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1E2906-AFD0-A3F0-FCA3-0C3066F0C4F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1495">
            <a:off x="5763575" y="1612051"/>
            <a:ext cx="3036668" cy="43080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6755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3D185D-981B-674E-2DC7-A62A24D87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60BA0B-CE28-ED13-3375-4CFD7F9013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2A668D-3D3E-8DB5-83CC-662F6D1DE1B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8A666271-ACB8-F7F5-54F5-54301A6F961E}"/>
              </a:ext>
            </a:extLst>
          </p:cNvPr>
          <p:cNvSpPr txBox="1">
            <a:spLocks/>
          </p:cNvSpPr>
          <p:nvPr/>
        </p:nvSpPr>
        <p:spPr>
          <a:xfrm>
            <a:off x="407988" y="1693678"/>
            <a:ext cx="4201800" cy="13982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0"/>
              </a:spcBef>
              <a:buFontTx/>
              <a:buNone/>
              <a:defRPr lang="en-GB" sz="3000" b="1" i="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0" indent="0" algn="l" defTabSz="914400" rtl="0" eaLnBrk="1" latinLnBrk="0" hangingPunct="1">
              <a:lnSpc>
                <a:spcPts val="4000"/>
              </a:lnSpc>
              <a:spcBef>
                <a:spcPts val="0"/>
              </a:spcBef>
              <a:buFontTx/>
              <a:buNone/>
              <a:defRPr lang="en-GB" sz="3200" b="1" i="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5000"/>
              </a:lnSpc>
            </a:pPr>
            <a:r>
              <a:rPr lang="en-US" sz="6000" dirty="0"/>
              <a:t>Cities of </a:t>
            </a:r>
            <a:br>
              <a:rPr lang="en-US" sz="6000" dirty="0"/>
            </a:br>
            <a:r>
              <a:rPr lang="en-US" sz="6000" dirty="0"/>
              <a:t>the future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134DD7-D214-4BCC-DE70-005B78AB38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31" b="2131"/>
          <a:stretch/>
        </p:blipFill>
        <p:spPr>
          <a:xfrm>
            <a:off x="9569110" y="113016"/>
            <a:ext cx="2481738" cy="76211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BB4D745-49CC-3638-45CD-E1493C57334B}"/>
              </a:ext>
            </a:extLst>
          </p:cNvPr>
          <p:cNvSpPr txBox="1"/>
          <p:nvPr/>
        </p:nvSpPr>
        <p:spPr>
          <a:xfrm>
            <a:off x="407988" y="2988688"/>
            <a:ext cx="4515856" cy="1754326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en-I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Introducing primary and secondary school children to the diverse and exciting world of engineering, sparking curiosity and nurturing a passion for innovation.</a:t>
            </a:r>
          </a:p>
          <a:p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Engineers Week 2026 takes place from </a:t>
            </a:r>
            <a:r>
              <a:rPr lang="en-IE" dirty="0"/>
              <a:t>Saturday, 28 February – Friday, 6 March.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4B8CEEF-7D1C-C05B-6AAE-6EBB018073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92734">
            <a:off x="5562767" y="612204"/>
            <a:ext cx="4308651" cy="609004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8317428-B85A-2D0E-86FF-3382E462E7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67082">
            <a:off x="5539434" y="650987"/>
            <a:ext cx="4278680" cy="605009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B52C2A9-791B-2440-81EE-3F795C7F6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4781" y="2745914"/>
            <a:ext cx="1289498" cy="13661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F11480D-8FD1-B0C2-7EFD-E249E97FD4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6433" y="552183"/>
            <a:ext cx="1513435" cy="10891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6A77EE5-E425-FE09-DFD6-5289C4B850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3839" y="4964672"/>
            <a:ext cx="1526131" cy="134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40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8A830C-379D-AD8E-72F3-2EBCA48F9E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73B323-85DE-DE9D-67B7-29FBE23D7B8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D5CFA7E4-74B7-24EF-FCF8-7D482CED7117}"/>
              </a:ext>
            </a:extLst>
          </p:cNvPr>
          <p:cNvSpPr txBox="1">
            <a:spLocks/>
          </p:cNvSpPr>
          <p:nvPr/>
        </p:nvSpPr>
        <p:spPr>
          <a:xfrm>
            <a:off x="407988" y="1693678"/>
            <a:ext cx="4201800" cy="13982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0"/>
              </a:spcBef>
              <a:buFontTx/>
              <a:buNone/>
              <a:defRPr lang="en-GB" sz="3000" b="1" i="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0" indent="0" algn="l" defTabSz="914400" rtl="0" eaLnBrk="1" latinLnBrk="0" hangingPunct="1">
              <a:lnSpc>
                <a:spcPts val="4000"/>
              </a:lnSpc>
              <a:spcBef>
                <a:spcPts val="0"/>
              </a:spcBef>
              <a:buFontTx/>
              <a:buNone/>
              <a:defRPr lang="en-GB" sz="3200" b="1" i="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5000"/>
              </a:lnSpc>
            </a:pPr>
            <a:r>
              <a:rPr lang="en-IE" sz="6000" dirty="0"/>
              <a:t>Élodie’s Engineering</a:t>
            </a:r>
            <a:endParaRPr lang="en-US" sz="6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F077F3-0479-2039-8BAD-56C1BFB011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31" b="2131"/>
          <a:stretch/>
        </p:blipFill>
        <p:spPr>
          <a:xfrm>
            <a:off x="9569110" y="113016"/>
            <a:ext cx="2481738" cy="76211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E523E99-AEFD-73D9-F63B-E5CA2F45C6E1}"/>
              </a:ext>
            </a:extLst>
          </p:cNvPr>
          <p:cNvSpPr txBox="1"/>
          <p:nvPr/>
        </p:nvSpPr>
        <p:spPr>
          <a:xfrm>
            <a:off x="474565" y="3023940"/>
            <a:ext cx="4324122" cy="1754326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en-I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Introducing primary and secondary school children to the diverse and exciting world of engineering, sparking curiosity and nurturing a passion for innovation.</a:t>
            </a:r>
          </a:p>
          <a:p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Engineers Week 2026 takes place from </a:t>
            </a:r>
            <a:r>
              <a:rPr lang="en-IE" dirty="0"/>
              <a:t>Saturday, 28 February – Friday, 6 March.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5E0023B-8D45-4F77-5D9B-AA04F0F71BC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33984">
            <a:off x="5562767" y="612204"/>
            <a:ext cx="4308651" cy="609004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A890AA2-A0B2-325F-E3EE-174CB316F81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37493">
            <a:off x="5331344" y="732516"/>
            <a:ext cx="4278680" cy="302743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48531E-2CD2-014E-98B9-EA14927AE2D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59545">
            <a:off x="6204081" y="3450954"/>
            <a:ext cx="4278678" cy="302743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877693-7421-5C70-AC1D-89D5AD8B66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2185" y="4946240"/>
            <a:ext cx="1470435" cy="14704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02FC7B-EE44-DE18-9C09-53758223DD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2489" y="1693678"/>
            <a:ext cx="1025925" cy="10350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BF7EE0-87E1-D6EB-B240-AF3F45AB7D6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15640"/>
          <a:stretch>
            <a:fillRect/>
          </a:stretch>
        </p:blipFill>
        <p:spPr>
          <a:xfrm>
            <a:off x="1455963" y="0"/>
            <a:ext cx="1506349" cy="127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796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BD3E2-E1EC-42E0-1D03-34F2B73CA7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3456E9A-34F3-8E36-78EE-4153B2B6DAD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92734">
            <a:off x="5366277" y="611744"/>
            <a:ext cx="4188793" cy="59206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6C394662-CC00-1FBB-4EAF-5CBEB2196356}"/>
              </a:ext>
            </a:extLst>
          </p:cNvPr>
          <p:cNvSpPr/>
          <p:nvPr/>
        </p:nvSpPr>
        <p:spPr>
          <a:xfrm>
            <a:off x="10878709" y="2060713"/>
            <a:ext cx="148992" cy="148992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8818978F-3C11-B7CE-F000-451808CB503A}"/>
              </a:ext>
            </a:extLst>
          </p:cNvPr>
          <p:cNvSpPr txBox="1">
            <a:spLocks/>
          </p:cNvSpPr>
          <p:nvPr/>
        </p:nvSpPr>
        <p:spPr>
          <a:xfrm>
            <a:off x="407989" y="2495736"/>
            <a:ext cx="5181249" cy="24384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2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2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2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2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2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99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1800" dirty="0">
                <a:solidFill>
                  <a:srgbClr val="36424A"/>
                </a:solidFill>
                <a:latin typeface="DIN Next"/>
                <a:ea typeface="DIN Next"/>
                <a:cs typeface="DIN Next"/>
                <a:sym typeface="DIN Next"/>
              </a:rPr>
              <a:t>Book 1</a:t>
            </a:r>
          </a:p>
          <a:p>
            <a:pPr>
              <a:lnSpc>
                <a:spcPts val="2299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1800" dirty="0">
                <a:solidFill>
                  <a:srgbClr val="36424A"/>
                </a:solidFill>
                <a:latin typeface="DIN Next"/>
                <a:ea typeface="DIN Next"/>
                <a:cs typeface="DIN Next"/>
                <a:sym typeface="DIN Next"/>
              </a:rPr>
              <a:t>Book 2</a:t>
            </a:r>
          </a:p>
          <a:p>
            <a:pPr>
              <a:lnSpc>
                <a:spcPts val="2299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1800" dirty="0">
                <a:solidFill>
                  <a:srgbClr val="36424A"/>
                </a:solidFill>
                <a:latin typeface="DIN Next"/>
                <a:ea typeface="DIN Next"/>
                <a:cs typeface="DIN Next"/>
                <a:sym typeface="DIN Next"/>
              </a:rPr>
              <a:t>Book 3</a:t>
            </a:r>
          </a:p>
          <a:p>
            <a:pPr>
              <a:lnSpc>
                <a:spcPts val="2299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1800" dirty="0">
                <a:solidFill>
                  <a:srgbClr val="36424A"/>
                </a:solidFill>
                <a:latin typeface="DIN Next"/>
                <a:ea typeface="DIN Next"/>
                <a:cs typeface="DIN Next"/>
                <a:sym typeface="DIN Next"/>
              </a:rPr>
              <a:t>Book 4</a:t>
            </a:r>
          </a:p>
          <a:p>
            <a:pPr marL="0" indent="0">
              <a:buFont typeface="Arial"/>
              <a:buNone/>
            </a:pPr>
            <a:endParaRPr lang="en-IE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/>
              <a:buNone/>
            </a:pPr>
            <a:endParaRPr lang="en-IE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385A17B9-08E7-BF9F-5B6B-6BF3CB66469A}"/>
              </a:ext>
            </a:extLst>
          </p:cNvPr>
          <p:cNvSpPr txBox="1">
            <a:spLocks/>
          </p:cNvSpPr>
          <p:nvPr/>
        </p:nvSpPr>
        <p:spPr>
          <a:xfrm>
            <a:off x="407988" y="652052"/>
            <a:ext cx="4499511" cy="12488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0"/>
              </a:spcBef>
              <a:buFontTx/>
              <a:buNone/>
              <a:defRPr lang="en-GB" sz="3000" b="1" i="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0" indent="0" algn="l" defTabSz="914400" rtl="0" eaLnBrk="1" latinLnBrk="0" hangingPunct="1">
              <a:lnSpc>
                <a:spcPts val="4000"/>
              </a:lnSpc>
              <a:spcBef>
                <a:spcPts val="0"/>
              </a:spcBef>
              <a:buFontTx/>
              <a:buNone/>
              <a:defRPr lang="en-GB" sz="3200" b="1" i="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</a:pPr>
            <a:r>
              <a:rPr lang="en-IE" sz="4400" dirty="0"/>
              <a:t>Find a book to spark your interest in engineering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E1C378-3B9C-5172-32DB-338FBFED5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6003" y="2060713"/>
            <a:ext cx="1663396" cy="16633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FAA59B-B046-5746-7F65-6E7DCF241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2613" y="4934234"/>
            <a:ext cx="1289050" cy="977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9FBB64-38FA-0FA4-69EA-90869F80B8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402" y="5204872"/>
            <a:ext cx="1880686" cy="368461"/>
          </a:xfrm>
          <a:prstGeom prst="rect">
            <a:avLst/>
          </a:prstGeom>
        </p:spPr>
      </p:pic>
      <p:pic>
        <p:nvPicPr>
          <p:cNvPr id="4" name="Picture 3" descr="A yellow and white poster with images of children's books&#10;&#10;AI-generated content may be incorrect.">
            <a:extLst>
              <a:ext uri="{FF2B5EF4-FFF2-40B4-BE49-F238E27FC236}">
                <a16:creationId xmlns:a16="http://schemas.microsoft.com/office/drawing/2014/main" id="{062C36BD-1475-D894-89D1-D9FD8C69E1A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1495">
            <a:off x="5726222" y="647244"/>
            <a:ext cx="4144511" cy="585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706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52ECD9-DA44-1B7E-1DAD-6DBCBD327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8D395885-4C7E-DB7F-573F-EE94CA0CC812}"/>
              </a:ext>
            </a:extLst>
          </p:cNvPr>
          <p:cNvSpPr txBox="1"/>
          <p:nvPr/>
        </p:nvSpPr>
        <p:spPr>
          <a:xfrm>
            <a:off x="535227" y="3997233"/>
            <a:ext cx="6262037" cy="4421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41"/>
              </a:lnSpc>
            </a:pPr>
            <a:r>
              <a:rPr lang="en-US" sz="3400" b="1" dirty="0">
                <a:latin typeface="DIN Next Bold"/>
                <a:ea typeface="DIN Next Bold"/>
                <a:cs typeface="DIN Next Bold"/>
                <a:sym typeface="DIN Next Bold"/>
              </a:rPr>
              <a:t>Bookmark activity</a:t>
            </a: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80207532-9482-6655-E1BF-888C4E2422A2}"/>
              </a:ext>
            </a:extLst>
          </p:cNvPr>
          <p:cNvSpPr txBox="1"/>
          <p:nvPr/>
        </p:nvSpPr>
        <p:spPr>
          <a:xfrm>
            <a:off x="499514" y="2511963"/>
            <a:ext cx="3716505" cy="155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92"/>
              </a:lnSpc>
              <a:spcBef>
                <a:spcPct val="0"/>
              </a:spcBef>
            </a:pPr>
            <a:r>
              <a:rPr lang="en-US" sz="8800" b="1" dirty="0">
                <a:latin typeface="DIN Next Bold"/>
                <a:ea typeface="DIN Next Bold"/>
                <a:cs typeface="DIN Next Bold"/>
                <a:sym typeface="DIN Next Bold"/>
              </a:rPr>
              <a:t>Get creative</a:t>
            </a:r>
          </a:p>
        </p:txBody>
      </p:sp>
      <p:grpSp>
        <p:nvGrpSpPr>
          <p:cNvPr id="12" name="Group 3">
            <a:extLst>
              <a:ext uri="{FF2B5EF4-FFF2-40B4-BE49-F238E27FC236}">
                <a16:creationId xmlns:a16="http://schemas.microsoft.com/office/drawing/2014/main" id="{2681516D-AF6E-DFE2-A880-76E33E469D11}"/>
              </a:ext>
            </a:extLst>
          </p:cNvPr>
          <p:cNvGrpSpPr>
            <a:grpSpLocks noChangeAspect="1"/>
          </p:cNvGrpSpPr>
          <p:nvPr/>
        </p:nvGrpSpPr>
        <p:grpSpPr>
          <a:xfrm>
            <a:off x="3481365" y="1005184"/>
            <a:ext cx="541421" cy="556707"/>
            <a:chOff x="0" y="0"/>
            <a:chExt cx="562737" cy="578625"/>
          </a:xfrm>
        </p:grpSpPr>
        <p:sp>
          <p:nvSpPr>
            <p:cNvPr id="13" name="Freeform 4">
              <a:extLst>
                <a:ext uri="{FF2B5EF4-FFF2-40B4-BE49-F238E27FC236}">
                  <a16:creationId xmlns:a16="http://schemas.microsoft.com/office/drawing/2014/main" id="{65D37BBD-6F10-0840-0AFE-B1CB040838AA}"/>
                </a:ext>
              </a:extLst>
            </p:cNvPr>
            <p:cNvSpPr/>
            <p:nvPr/>
          </p:nvSpPr>
          <p:spPr>
            <a:xfrm>
              <a:off x="63500" y="139192"/>
              <a:ext cx="375920" cy="375920"/>
            </a:xfrm>
            <a:custGeom>
              <a:avLst/>
              <a:gdLst/>
              <a:ahLst/>
              <a:cxnLst/>
              <a:rect l="l" t="t" r="r" b="b"/>
              <a:pathLst>
                <a:path w="375920" h="375920">
                  <a:moveTo>
                    <a:pt x="187960" y="127"/>
                  </a:moveTo>
                  <a:cubicBezTo>
                    <a:pt x="84074" y="127"/>
                    <a:pt x="0" y="84201"/>
                    <a:pt x="0" y="187960"/>
                  </a:cubicBezTo>
                  <a:cubicBezTo>
                    <a:pt x="0" y="291719"/>
                    <a:pt x="84074" y="375920"/>
                    <a:pt x="187960" y="375920"/>
                  </a:cubicBezTo>
                  <a:cubicBezTo>
                    <a:pt x="291846" y="375920"/>
                    <a:pt x="375920" y="291846"/>
                    <a:pt x="375920" y="187960"/>
                  </a:cubicBezTo>
                  <a:cubicBezTo>
                    <a:pt x="375920" y="84074"/>
                    <a:pt x="291846" y="0"/>
                    <a:pt x="187960" y="0"/>
                  </a:cubicBezTo>
                </a:path>
              </a:pathLst>
            </a:custGeom>
            <a:solidFill>
              <a:srgbClr val="FFFFFF">
                <a:alpha val="7098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C88DB6F4-FE81-3C55-7716-D12BE229EEE8}"/>
                </a:ext>
              </a:extLst>
            </p:cNvPr>
            <p:cNvSpPr/>
            <p:nvPr/>
          </p:nvSpPr>
          <p:spPr>
            <a:xfrm>
              <a:off x="162814" y="63500"/>
              <a:ext cx="336550" cy="336296"/>
            </a:xfrm>
            <a:custGeom>
              <a:avLst/>
              <a:gdLst/>
              <a:ahLst/>
              <a:cxnLst/>
              <a:rect l="l" t="t" r="r" b="b"/>
              <a:pathLst>
                <a:path w="336550" h="336296">
                  <a:moveTo>
                    <a:pt x="327787" y="168148"/>
                  </a:moveTo>
                  <a:lnTo>
                    <a:pt x="319151" y="168148"/>
                  </a:lnTo>
                  <a:cubicBezTo>
                    <a:pt x="319151" y="209804"/>
                    <a:pt x="302260" y="247523"/>
                    <a:pt x="274955" y="274828"/>
                  </a:cubicBezTo>
                  <a:cubicBezTo>
                    <a:pt x="247650" y="302133"/>
                    <a:pt x="209931" y="319024"/>
                    <a:pt x="168275" y="319024"/>
                  </a:cubicBezTo>
                  <a:cubicBezTo>
                    <a:pt x="126619" y="319024"/>
                    <a:pt x="88900" y="302133"/>
                    <a:pt x="61595" y="274828"/>
                  </a:cubicBezTo>
                  <a:cubicBezTo>
                    <a:pt x="34290" y="247523"/>
                    <a:pt x="17399" y="209804"/>
                    <a:pt x="17399" y="168148"/>
                  </a:cubicBezTo>
                  <a:cubicBezTo>
                    <a:pt x="17399" y="126492"/>
                    <a:pt x="34290" y="88773"/>
                    <a:pt x="61595" y="61468"/>
                  </a:cubicBezTo>
                  <a:cubicBezTo>
                    <a:pt x="88900" y="34163"/>
                    <a:pt x="126619" y="17272"/>
                    <a:pt x="168275" y="17272"/>
                  </a:cubicBezTo>
                  <a:cubicBezTo>
                    <a:pt x="209931" y="17272"/>
                    <a:pt x="247650" y="34163"/>
                    <a:pt x="274955" y="61468"/>
                  </a:cubicBezTo>
                  <a:cubicBezTo>
                    <a:pt x="302260" y="88773"/>
                    <a:pt x="319151" y="126492"/>
                    <a:pt x="319151" y="168148"/>
                  </a:cubicBezTo>
                  <a:lnTo>
                    <a:pt x="336550" y="168148"/>
                  </a:lnTo>
                  <a:cubicBezTo>
                    <a:pt x="336423" y="75311"/>
                    <a:pt x="261112" y="0"/>
                    <a:pt x="168275" y="0"/>
                  </a:cubicBezTo>
                  <a:cubicBezTo>
                    <a:pt x="75438" y="0"/>
                    <a:pt x="0" y="75311"/>
                    <a:pt x="0" y="168148"/>
                  </a:cubicBezTo>
                  <a:cubicBezTo>
                    <a:pt x="0" y="260985"/>
                    <a:pt x="75311" y="336296"/>
                    <a:pt x="168148" y="336296"/>
                  </a:cubicBezTo>
                  <a:cubicBezTo>
                    <a:pt x="260985" y="336296"/>
                    <a:pt x="336296" y="260985"/>
                    <a:pt x="336296" y="168148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6">
            <a:extLst>
              <a:ext uri="{FF2B5EF4-FFF2-40B4-BE49-F238E27FC236}">
                <a16:creationId xmlns:a16="http://schemas.microsoft.com/office/drawing/2014/main" id="{3640C742-4B53-FFF0-2905-E9A55D3317EE}"/>
              </a:ext>
            </a:extLst>
          </p:cNvPr>
          <p:cNvGrpSpPr>
            <a:grpSpLocks noChangeAspect="1"/>
          </p:cNvGrpSpPr>
          <p:nvPr/>
        </p:nvGrpSpPr>
        <p:grpSpPr>
          <a:xfrm>
            <a:off x="6430465" y="1494525"/>
            <a:ext cx="149074" cy="149074"/>
            <a:chOff x="0" y="0"/>
            <a:chExt cx="154940" cy="154940"/>
          </a:xfrm>
          <a:solidFill>
            <a:schemeClr val="bg1">
              <a:alpha val="43893"/>
            </a:schemeClr>
          </a:solidFill>
        </p:grpSpPr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C44BAB8C-8EE6-794E-3106-F87C52CA7887}"/>
                </a:ext>
              </a:extLst>
            </p:cNvPr>
            <p:cNvSpPr/>
            <p:nvPr/>
          </p:nvSpPr>
          <p:spPr>
            <a:xfrm>
              <a:off x="0" y="0"/>
              <a:ext cx="154940" cy="154940"/>
            </a:xfrm>
            <a:custGeom>
              <a:avLst/>
              <a:gdLst/>
              <a:ahLst/>
              <a:cxnLst/>
              <a:rect l="l" t="t" r="r" b="b"/>
              <a:pathLst>
                <a:path w="154940" h="154940">
                  <a:moveTo>
                    <a:pt x="77470" y="0"/>
                  </a:moveTo>
                  <a:cubicBezTo>
                    <a:pt x="34671" y="0"/>
                    <a:pt x="0" y="34671"/>
                    <a:pt x="0" y="77470"/>
                  </a:cubicBezTo>
                  <a:cubicBezTo>
                    <a:pt x="0" y="120269"/>
                    <a:pt x="34671" y="154940"/>
                    <a:pt x="77470" y="154940"/>
                  </a:cubicBezTo>
                  <a:cubicBezTo>
                    <a:pt x="120269" y="154940"/>
                    <a:pt x="154940" y="120269"/>
                    <a:pt x="154940" y="77470"/>
                  </a:cubicBezTo>
                  <a:lnTo>
                    <a:pt x="136525" y="77470"/>
                  </a:lnTo>
                  <a:cubicBezTo>
                    <a:pt x="136525" y="93853"/>
                    <a:pt x="129921" y="108585"/>
                    <a:pt x="119253" y="119253"/>
                  </a:cubicBezTo>
                  <a:cubicBezTo>
                    <a:pt x="108585" y="129921"/>
                    <a:pt x="93853" y="136525"/>
                    <a:pt x="77470" y="136525"/>
                  </a:cubicBezTo>
                  <a:cubicBezTo>
                    <a:pt x="61087" y="136525"/>
                    <a:pt x="46482" y="129921"/>
                    <a:pt x="35687" y="119253"/>
                  </a:cubicBezTo>
                  <a:cubicBezTo>
                    <a:pt x="24892" y="108585"/>
                    <a:pt x="18415" y="93853"/>
                    <a:pt x="18415" y="77470"/>
                  </a:cubicBezTo>
                  <a:cubicBezTo>
                    <a:pt x="18415" y="61087"/>
                    <a:pt x="25019" y="46355"/>
                    <a:pt x="35687" y="35687"/>
                  </a:cubicBezTo>
                  <a:cubicBezTo>
                    <a:pt x="46355" y="25019"/>
                    <a:pt x="61087" y="18415"/>
                    <a:pt x="77470" y="18415"/>
                  </a:cubicBezTo>
                  <a:cubicBezTo>
                    <a:pt x="93853" y="18415"/>
                    <a:pt x="108585" y="25019"/>
                    <a:pt x="119253" y="35687"/>
                  </a:cubicBezTo>
                  <a:cubicBezTo>
                    <a:pt x="129921" y="46355"/>
                    <a:pt x="136525" y="61087"/>
                    <a:pt x="136525" y="77470"/>
                  </a:cubicBezTo>
                  <a:lnTo>
                    <a:pt x="154940" y="77470"/>
                  </a:lnTo>
                  <a:cubicBezTo>
                    <a:pt x="154940" y="34671"/>
                    <a:pt x="120269" y="0"/>
                    <a:pt x="77470" y="0"/>
                  </a:cubicBezTo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8">
            <a:extLst>
              <a:ext uri="{FF2B5EF4-FFF2-40B4-BE49-F238E27FC236}">
                <a16:creationId xmlns:a16="http://schemas.microsoft.com/office/drawing/2014/main" id="{FBBE85E0-E155-553E-EEC3-5DFD6573E30F}"/>
              </a:ext>
            </a:extLst>
          </p:cNvPr>
          <p:cNvGrpSpPr>
            <a:grpSpLocks noChangeAspect="1"/>
          </p:cNvGrpSpPr>
          <p:nvPr/>
        </p:nvGrpSpPr>
        <p:grpSpPr>
          <a:xfrm>
            <a:off x="6973064" y="2264410"/>
            <a:ext cx="282780" cy="282780"/>
            <a:chOff x="0" y="0"/>
            <a:chExt cx="293916" cy="293916"/>
          </a:xfrm>
          <a:solidFill>
            <a:schemeClr val="bg1">
              <a:alpha val="43893"/>
            </a:schemeClr>
          </a:solidFill>
        </p:grpSpPr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6221D3DC-17CC-621C-4CB9-3467FEB9D996}"/>
                </a:ext>
              </a:extLst>
            </p:cNvPr>
            <p:cNvSpPr/>
            <p:nvPr/>
          </p:nvSpPr>
          <p:spPr>
            <a:xfrm>
              <a:off x="135890" y="63500"/>
              <a:ext cx="22098" cy="167005"/>
            </a:xfrm>
            <a:custGeom>
              <a:avLst/>
              <a:gdLst/>
              <a:ahLst/>
              <a:cxnLst/>
              <a:rect l="l" t="t" r="r" b="b"/>
              <a:pathLst>
                <a:path w="22098" h="167005">
                  <a:moveTo>
                    <a:pt x="0" y="11049"/>
                  </a:moveTo>
                  <a:lnTo>
                    <a:pt x="0" y="155956"/>
                  </a:lnTo>
                  <a:cubicBezTo>
                    <a:pt x="0" y="162052"/>
                    <a:pt x="4953" y="167005"/>
                    <a:pt x="11049" y="167005"/>
                  </a:cubicBezTo>
                  <a:lnTo>
                    <a:pt x="22098" y="162052"/>
                  </a:lnTo>
                  <a:lnTo>
                    <a:pt x="22098" y="11049"/>
                  </a:lnTo>
                  <a:cubicBezTo>
                    <a:pt x="22098" y="4953"/>
                    <a:pt x="17145" y="0"/>
                    <a:pt x="11049" y="0"/>
                  </a:cubicBezTo>
                  <a:lnTo>
                    <a:pt x="0" y="4953"/>
                  </a:lnTo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EDC9351D-3594-70A0-F01A-9FB739DAA887}"/>
                </a:ext>
              </a:extLst>
            </p:cNvPr>
            <p:cNvSpPr/>
            <p:nvPr/>
          </p:nvSpPr>
          <p:spPr>
            <a:xfrm>
              <a:off x="63500" y="135890"/>
              <a:ext cx="166878" cy="22098"/>
            </a:xfrm>
            <a:custGeom>
              <a:avLst/>
              <a:gdLst/>
              <a:ahLst/>
              <a:cxnLst/>
              <a:rect l="l" t="t" r="r" b="b"/>
              <a:pathLst>
                <a:path w="166878" h="22098">
                  <a:moveTo>
                    <a:pt x="155829" y="0"/>
                  </a:moveTo>
                  <a:lnTo>
                    <a:pt x="11049" y="0"/>
                  </a:lnTo>
                  <a:cubicBezTo>
                    <a:pt x="4953" y="0"/>
                    <a:pt x="0" y="4953"/>
                    <a:pt x="0" y="11049"/>
                  </a:cubicBezTo>
                  <a:lnTo>
                    <a:pt x="4953" y="22098"/>
                  </a:lnTo>
                  <a:lnTo>
                    <a:pt x="155829" y="22098"/>
                  </a:lnTo>
                  <a:cubicBezTo>
                    <a:pt x="161925" y="22098"/>
                    <a:pt x="166878" y="17145"/>
                    <a:pt x="166878" y="11049"/>
                  </a:cubicBezTo>
                  <a:lnTo>
                    <a:pt x="161925" y="0"/>
                  </a:lnTo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D732CD2B-8478-B243-A888-94F265C3762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92734">
            <a:off x="4905942" y="383977"/>
            <a:ext cx="4308651" cy="609004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A bookmark with a line drawing of various engineering symbols&#10;&#10;AI-generated content may be incorrect.">
            <a:extLst>
              <a:ext uri="{FF2B5EF4-FFF2-40B4-BE49-F238E27FC236}">
                <a16:creationId xmlns:a16="http://schemas.microsoft.com/office/drawing/2014/main" id="{705274C3-03C8-03EE-B11F-04DF71DFD9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2553">
            <a:off x="5147646" y="383976"/>
            <a:ext cx="4330236" cy="609004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C007B75-7167-44E8-111A-C8F9A93C93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35227" y="668570"/>
            <a:ext cx="1310888" cy="130274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7D19988-9355-FCCE-AB4A-624DB6EA7D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8721" y="2163690"/>
            <a:ext cx="1111109" cy="112563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B3D9985-276B-C19F-E995-C756CBDAB2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0455" y="5134227"/>
            <a:ext cx="1713685" cy="106629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C577B6E-1898-759C-3647-BD7160DAD9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82789" y="5495355"/>
            <a:ext cx="1818350" cy="35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947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1780AE-AFE5-EDB5-9A72-9E88BED2BF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622C69-9B03-DA7C-7154-D0379BB714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CAA2F2-4396-98A2-7EC3-E211E7BA1DC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FC1665A-FD40-455A-9C56-EB2E47F9D034}"/>
              </a:ext>
            </a:extLst>
          </p:cNvPr>
          <p:cNvSpPr txBox="1">
            <a:spLocks/>
          </p:cNvSpPr>
          <p:nvPr/>
        </p:nvSpPr>
        <p:spPr>
          <a:xfrm>
            <a:off x="407988" y="1693678"/>
            <a:ext cx="4201800" cy="13982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0"/>
              </a:spcBef>
              <a:buFontTx/>
              <a:buNone/>
              <a:defRPr lang="en-GB" sz="3000" b="1" i="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0" indent="0" algn="l" defTabSz="914400" rtl="0" eaLnBrk="1" latinLnBrk="0" hangingPunct="1">
              <a:lnSpc>
                <a:spcPts val="4000"/>
              </a:lnSpc>
              <a:spcBef>
                <a:spcPts val="0"/>
              </a:spcBef>
              <a:buFontTx/>
              <a:buNone/>
              <a:defRPr lang="en-GB" sz="3200" b="1" i="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5000"/>
              </a:lnSpc>
            </a:pPr>
            <a:r>
              <a:rPr lang="en-IE" sz="6000" dirty="0"/>
              <a:t>Bumper Pack</a:t>
            </a:r>
            <a:endParaRPr lang="en-US" sz="6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2466C1-0736-E63D-7AA5-A6CF267A714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31" b="2131"/>
          <a:stretch/>
        </p:blipFill>
        <p:spPr>
          <a:xfrm>
            <a:off x="9569110" y="113016"/>
            <a:ext cx="2481738" cy="76211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8CE3390-445F-0DCF-C1FF-75164498B153}"/>
              </a:ext>
            </a:extLst>
          </p:cNvPr>
          <p:cNvSpPr txBox="1"/>
          <p:nvPr/>
        </p:nvSpPr>
        <p:spPr>
          <a:xfrm>
            <a:off x="474565" y="2392794"/>
            <a:ext cx="4324122" cy="1754326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en-I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Introducing primary and secondary school children to the diverse and exciting world of engineering, sparking curiosity and nurturing a passion for innovation.</a:t>
            </a:r>
          </a:p>
          <a:p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Engineers Week 2026 takes place from </a:t>
            </a:r>
            <a:r>
              <a:rPr lang="en-IE" dirty="0"/>
              <a:t>Saturday, 28 February – Friday, 6 March.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3AD5323-CC05-A829-9430-5190D9010F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33984">
            <a:off x="5562767" y="612204"/>
            <a:ext cx="4308651" cy="609004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D977BA-F759-9ABF-8DE8-44FF8485A9F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9181" y="650987"/>
            <a:ext cx="4259186" cy="605009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5701E7-A5E5-0EC4-AA5C-417D61F5D9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4890" y="4453589"/>
            <a:ext cx="1667674" cy="16676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5D35CF-ADE2-5ACE-8580-A6702C07E0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4350" y="1571999"/>
            <a:ext cx="1434542" cy="164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896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ngineers_Ireland_1223">
      <a:dk1>
        <a:srgbClr val="364149"/>
      </a:dk1>
      <a:lt1>
        <a:srgbClr val="FFFFFF"/>
      </a:lt1>
      <a:dk2>
        <a:srgbClr val="364149"/>
      </a:dk2>
      <a:lt2>
        <a:srgbClr val="E7E6E6"/>
      </a:lt2>
      <a:accent1>
        <a:srgbClr val="00345F"/>
      </a:accent1>
      <a:accent2>
        <a:srgbClr val="E24912"/>
      </a:accent2>
      <a:accent3>
        <a:srgbClr val="A5A5A5"/>
      </a:accent3>
      <a:accent4>
        <a:srgbClr val="EEB211"/>
      </a:accent4>
      <a:accent5>
        <a:srgbClr val="00A3D9"/>
      </a:accent5>
      <a:accent6>
        <a:srgbClr val="719500"/>
      </a:accent6>
      <a:hlink>
        <a:srgbClr val="006783"/>
      </a:hlink>
      <a:folHlink>
        <a:srgbClr val="5D245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4126</TotalTime>
  <Words>255</Words>
  <Application>Microsoft Office PowerPoint</Application>
  <PresentationFormat>Widescreen</PresentationFormat>
  <Paragraphs>35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DIN Condensed Bold</vt:lpstr>
      <vt:lpstr>DIN Next</vt:lpstr>
      <vt:lpstr>DIN Next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Ivan Morgan</dc:creator>
  <cp:lastModifiedBy>Kate Cannon</cp:lastModifiedBy>
  <cp:revision>385</cp:revision>
  <dcterms:created xsi:type="dcterms:W3CDTF">2023-11-27T13:10:02Z</dcterms:created>
  <dcterms:modified xsi:type="dcterms:W3CDTF">2025-10-21T09:26:13Z</dcterms:modified>
</cp:coreProperties>
</file>